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79" r:id="rId3"/>
  </p:sldMasterIdLst>
  <p:notesMasterIdLst>
    <p:notesMasterId r:id="rId11"/>
  </p:notesMasterIdLst>
  <p:handoutMasterIdLst>
    <p:handoutMasterId r:id="rId12"/>
  </p:handoutMasterIdLst>
  <p:sldIdLst>
    <p:sldId id="406" r:id="rId4"/>
    <p:sldId id="303" r:id="rId5"/>
    <p:sldId id="305" r:id="rId6"/>
    <p:sldId id="397" r:id="rId7"/>
    <p:sldId id="431" r:id="rId8"/>
    <p:sldId id="412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rratt, Michael (NIH/NIMH) [E]" initials="SM([" lastIdx="1" clrIdx="0">
    <p:extLst>
      <p:ext uri="{19B8F6BF-5375-455C-9EA6-DF929625EA0E}">
        <p15:presenceInfo xmlns:p15="http://schemas.microsoft.com/office/powerpoint/2012/main" userId="S-1-5-21-12604286-656692736-1848903544-167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4" autoAdjust="0"/>
    <p:restoredTop sz="71995" autoAdjust="0"/>
  </p:normalViewPr>
  <p:slideViewPr>
    <p:cSldViewPr snapToGrid="0">
      <p:cViewPr varScale="1">
        <p:scale>
          <a:sx n="61" d="100"/>
          <a:sy n="61" d="100"/>
        </p:scale>
        <p:origin x="120" y="4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-1363"/>
    </p:cViewPr>
  </p:sorterViewPr>
  <p:notesViewPr>
    <p:cSldViewPr snapToGrid="0">
      <p:cViewPr varScale="1">
        <p:scale>
          <a:sx n="56" d="100"/>
          <a:sy n="56" d="100"/>
        </p:scale>
        <p:origin x="2102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A80E7-73C6-4745-9294-90EFDD07EDA8}" type="doc">
      <dgm:prSet loTypeId="urn:microsoft.com/office/officeart/2005/8/layout/venn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C9D9B0-C514-443D-917C-7EE63217559D}">
      <dgm:prSet phldrT="[Text]" custT="1"/>
      <dgm:spPr/>
      <dgm:t>
        <a:bodyPr/>
        <a:lstStyle/>
        <a:p>
          <a:endParaRPr lang="en-US" sz="3000" b="1" dirty="0"/>
        </a:p>
      </dgm:t>
    </dgm:pt>
    <dgm:pt modelId="{E078DB48-F740-4442-A1FB-4A5C21B10710}" type="parTrans" cxnId="{1641B10A-9BD9-4834-8743-0311D4E58296}">
      <dgm:prSet/>
      <dgm:spPr/>
      <dgm:t>
        <a:bodyPr/>
        <a:lstStyle/>
        <a:p>
          <a:endParaRPr lang="en-US"/>
        </a:p>
      </dgm:t>
    </dgm:pt>
    <dgm:pt modelId="{AAA7C96A-E650-4395-8BC5-8B506EE605E9}" type="sibTrans" cxnId="{1641B10A-9BD9-4834-8743-0311D4E58296}">
      <dgm:prSet/>
      <dgm:spPr/>
      <dgm:t>
        <a:bodyPr/>
        <a:lstStyle/>
        <a:p>
          <a:endParaRPr lang="en-US"/>
        </a:p>
      </dgm:t>
    </dgm:pt>
    <dgm:pt modelId="{1E8FE818-8D88-4838-AE5E-BC0D27CB6E5F}">
      <dgm:prSet phldrT="[Text]" custT="1"/>
      <dgm:spPr/>
      <dgm:t>
        <a:bodyPr/>
        <a:lstStyle/>
        <a:p>
          <a:endParaRPr lang="en-US" sz="3000" b="1" dirty="0"/>
        </a:p>
      </dgm:t>
    </dgm:pt>
    <dgm:pt modelId="{29AF2AA5-969D-4919-848E-EAF2D58E4E6A}" type="parTrans" cxnId="{24568CB1-E7CF-428D-AF1C-973D3E76EB0F}">
      <dgm:prSet/>
      <dgm:spPr/>
      <dgm:t>
        <a:bodyPr/>
        <a:lstStyle/>
        <a:p>
          <a:endParaRPr lang="en-US"/>
        </a:p>
      </dgm:t>
    </dgm:pt>
    <dgm:pt modelId="{E67808E4-5351-4603-A0D7-DCAE1DF3C0AD}" type="sibTrans" cxnId="{24568CB1-E7CF-428D-AF1C-973D3E76EB0F}">
      <dgm:prSet/>
      <dgm:spPr/>
      <dgm:t>
        <a:bodyPr/>
        <a:lstStyle/>
        <a:p>
          <a:endParaRPr lang="en-US"/>
        </a:p>
      </dgm:t>
    </dgm:pt>
    <dgm:pt modelId="{74037D9C-B768-4184-A37E-5D1F8159FFA7}">
      <dgm:prSet phldrT="[Text]" custT="1"/>
      <dgm:spPr/>
      <dgm:t>
        <a:bodyPr/>
        <a:lstStyle/>
        <a:p>
          <a:endParaRPr lang="en-US" sz="3000" b="1" dirty="0"/>
        </a:p>
      </dgm:t>
    </dgm:pt>
    <dgm:pt modelId="{4F0280C7-8ECE-4BFB-A589-A88AFCD92B67}" type="parTrans" cxnId="{AF5B37D9-2D86-4253-B00B-C8E31F2B4A62}">
      <dgm:prSet/>
      <dgm:spPr/>
      <dgm:t>
        <a:bodyPr/>
        <a:lstStyle/>
        <a:p>
          <a:endParaRPr lang="en-US"/>
        </a:p>
      </dgm:t>
    </dgm:pt>
    <dgm:pt modelId="{77C2B512-1E79-4A02-A64F-A9FC2FEC9C58}" type="sibTrans" cxnId="{AF5B37D9-2D86-4253-B00B-C8E31F2B4A62}">
      <dgm:prSet/>
      <dgm:spPr/>
      <dgm:t>
        <a:bodyPr/>
        <a:lstStyle/>
        <a:p>
          <a:endParaRPr lang="en-US"/>
        </a:p>
      </dgm:t>
    </dgm:pt>
    <dgm:pt modelId="{8C1C3096-FBFA-442D-AE87-84D1F2BFCD8F}" type="pres">
      <dgm:prSet presAssocID="{7B4A80E7-73C6-4745-9294-90EFDD07EDA8}" presName="Name0" presStyleCnt="0">
        <dgm:presLayoutVars>
          <dgm:dir/>
          <dgm:resizeHandles val="exact"/>
        </dgm:presLayoutVars>
      </dgm:prSet>
      <dgm:spPr/>
    </dgm:pt>
    <dgm:pt modelId="{3A534990-EEFC-4AF7-AD2B-1156962BD597}" type="pres">
      <dgm:prSet presAssocID="{42C9D9B0-C514-443D-917C-7EE63217559D}" presName="Name5" presStyleLbl="vennNode1" presStyleIdx="0" presStyleCnt="3" custScaleX="137641" custScaleY="111025" custLinFactNeighborX="321">
        <dgm:presLayoutVars>
          <dgm:bulletEnabled val="1"/>
        </dgm:presLayoutVars>
      </dgm:prSet>
      <dgm:spPr/>
    </dgm:pt>
    <dgm:pt modelId="{3261BEDD-E78E-4C40-AEC3-B0E2951E5429}" type="pres">
      <dgm:prSet presAssocID="{AAA7C96A-E650-4395-8BC5-8B506EE605E9}" presName="space" presStyleCnt="0"/>
      <dgm:spPr/>
    </dgm:pt>
    <dgm:pt modelId="{F75A6D5B-BDA0-4A23-9F79-3241DC6E8AA4}" type="pres">
      <dgm:prSet presAssocID="{1E8FE818-8D88-4838-AE5E-BC0D27CB6E5F}" presName="Name5" presStyleLbl="vennNode1" presStyleIdx="1" presStyleCnt="3" custScaleX="138828" custScaleY="113534">
        <dgm:presLayoutVars>
          <dgm:bulletEnabled val="1"/>
        </dgm:presLayoutVars>
      </dgm:prSet>
      <dgm:spPr/>
    </dgm:pt>
    <dgm:pt modelId="{C319D41B-F58B-42FA-A228-939F6778F3D2}" type="pres">
      <dgm:prSet presAssocID="{E67808E4-5351-4603-A0D7-DCAE1DF3C0AD}" presName="space" presStyleCnt="0"/>
      <dgm:spPr/>
    </dgm:pt>
    <dgm:pt modelId="{C4580E1C-0FE6-41A2-B051-0A50E1175852}" type="pres">
      <dgm:prSet presAssocID="{74037D9C-B768-4184-A37E-5D1F8159FFA7}" presName="Name5" presStyleLbl="vennNode1" presStyleIdx="2" presStyleCnt="3" custScaleX="143240" custScaleY="111549" custLinFactNeighborX="32363" custLinFactNeighborY="130">
        <dgm:presLayoutVars>
          <dgm:bulletEnabled val="1"/>
        </dgm:presLayoutVars>
      </dgm:prSet>
      <dgm:spPr/>
    </dgm:pt>
  </dgm:ptLst>
  <dgm:cxnLst>
    <dgm:cxn modelId="{1641B10A-9BD9-4834-8743-0311D4E58296}" srcId="{7B4A80E7-73C6-4745-9294-90EFDD07EDA8}" destId="{42C9D9B0-C514-443D-917C-7EE63217559D}" srcOrd="0" destOrd="0" parTransId="{E078DB48-F740-4442-A1FB-4A5C21B10710}" sibTransId="{AAA7C96A-E650-4395-8BC5-8B506EE605E9}"/>
    <dgm:cxn modelId="{ED15430E-2AAC-42BF-964A-0E597141BAF0}" type="presOf" srcId="{42C9D9B0-C514-443D-917C-7EE63217559D}" destId="{3A534990-EEFC-4AF7-AD2B-1156962BD597}" srcOrd="0" destOrd="0" presId="urn:microsoft.com/office/officeart/2005/8/layout/venn3"/>
    <dgm:cxn modelId="{B5EB133D-BE3D-46A2-873F-E5D3F2354CB1}" type="presOf" srcId="{7B4A80E7-73C6-4745-9294-90EFDD07EDA8}" destId="{8C1C3096-FBFA-442D-AE87-84D1F2BFCD8F}" srcOrd="0" destOrd="0" presId="urn:microsoft.com/office/officeart/2005/8/layout/venn3"/>
    <dgm:cxn modelId="{E7A5744C-65FD-4147-8345-109DF5F603FF}" type="presOf" srcId="{1E8FE818-8D88-4838-AE5E-BC0D27CB6E5F}" destId="{F75A6D5B-BDA0-4A23-9F79-3241DC6E8AA4}" srcOrd="0" destOrd="0" presId="urn:microsoft.com/office/officeart/2005/8/layout/venn3"/>
    <dgm:cxn modelId="{9F058D9F-24D4-4F2A-83BE-37C63DE4CE7F}" type="presOf" srcId="{74037D9C-B768-4184-A37E-5D1F8159FFA7}" destId="{C4580E1C-0FE6-41A2-B051-0A50E1175852}" srcOrd="0" destOrd="0" presId="urn:microsoft.com/office/officeart/2005/8/layout/venn3"/>
    <dgm:cxn modelId="{24568CB1-E7CF-428D-AF1C-973D3E76EB0F}" srcId="{7B4A80E7-73C6-4745-9294-90EFDD07EDA8}" destId="{1E8FE818-8D88-4838-AE5E-BC0D27CB6E5F}" srcOrd="1" destOrd="0" parTransId="{29AF2AA5-969D-4919-848E-EAF2D58E4E6A}" sibTransId="{E67808E4-5351-4603-A0D7-DCAE1DF3C0AD}"/>
    <dgm:cxn modelId="{AF5B37D9-2D86-4253-B00B-C8E31F2B4A62}" srcId="{7B4A80E7-73C6-4745-9294-90EFDD07EDA8}" destId="{74037D9C-B768-4184-A37E-5D1F8159FFA7}" srcOrd="2" destOrd="0" parTransId="{4F0280C7-8ECE-4BFB-A589-A88AFCD92B67}" sibTransId="{77C2B512-1E79-4A02-A64F-A9FC2FEC9C58}"/>
    <dgm:cxn modelId="{07504F56-371E-4B8B-925F-5C217E625876}" type="presParOf" srcId="{8C1C3096-FBFA-442D-AE87-84D1F2BFCD8F}" destId="{3A534990-EEFC-4AF7-AD2B-1156962BD597}" srcOrd="0" destOrd="0" presId="urn:microsoft.com/office/officeart/2005/8/layout/venn3"/>
    <dgm:cxn modelId="{82E27EA0-F673-487F-9C21-7032CB4C0521}" type="presParOf" srcId="{8C1C3096-FBFA-442D-AE87-84D1F2BFCD8F}" destId="{3261BEDD-E78E-4C40-AEC3-B0E2951E5429}" srcOrd="1" destOrd="0" presId="urn:microsoft.com/office/officeart/2005/8/layout/venn3"/>
    <dgm:cxn modelId="{75FB52C1-6F72-4F1D-803C-3BE967E07BC8}" type="presParOf" srcId="{8C1C3096-FBFA-442D-AE87-84D1F2BFCD8F}" destId="{F75A6D5B-BDA0-4A23-9F79-3241DC6E8AA4}" srcOrd="2" destOrd="0" presId="urn:microsoft.com/office/officeart/2005/8/layout/venn3"/>
    <dgm:cxn modelId="{DFAA514B-B75E-42E0-9846-DA3E0B866878}" type="presParOf" srcId="{8C1C3096-FBFA-442D-AE87-84D1F2BFCD8F}" destId="{C319D41B-F58B-42FA-A228-939F6778F3D2}" srcOrd="3" destOrd="0" presId="urn:microsoft.com/office/officeart/2005/8/layout/venn3"/>
    <dgm:cxn modelId="{8AEDBF5D-73C4-4EBC-9BAE-EFEEF423453E}" type="presParOf" srcId="{8C1C3096-FBFA-442D-AE87-84D1F2BFCD8F}" destId="{C4580E1C-0FE6-41A2-B051-0A50E1175852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0BC6F-4593-4729-946A-72F8439F6F16}" type="doc">
      <dgm:prSet loTypeId="urn:microsoft.com/office/officeart/2005/8/layout/pyramid1" loCatId="pyramid" qsTypeId="urn:microsoft.com/office/officeart/2005/8/quickstyle/3d2" qsCatId="3D" csTypeId="urn:microsoft.com/office/officeart/2005/8/colors/colorful4" csCatId="colorful" phldr="1"/>
      <dgm:spPr/>
    </dgm:pt>
    <dgm:pt modelId="{0CE77A57-4327-4F81-9396-06FE33EE8649}">
      <dgm:prSet phldrT="[Text]"/>
      <dgm:spPr/>
      <dgm:t>
        <a:bodyPr/>
        <a:lstStyle/>
        <a:p>
          <a:r>
            <a:rPr lang="en-US" dirty="0"/>
            <a:t>Drug</a:t>
          </a:r>
        </a:p>
      </dgm:t>
    </dgm:pt>
    <dgm:pt modelId="{2EA624E6-ADE1-45EC-A4F8-B1A402CB79FB}" type="parTrans" cxnId="{D57CBAA6-FE09-4132-862F-F446C3D2FD81}">
      <dgm:prSet/>
      <dgm:spPr/>
      <dgm:t>
        <a:bodyPr/>
        <a:lstStyle/>
        <a:p>
          <a:endParaRPr lang="en-US"/>
        </a:p>
      </dgm:t>
    </dgm:pt>
    <dgm:pt modelId="{1E553FE1-CDEE-47D2-B666-A5D453EA20DB}" type="sibTrans" cxnId="{D57CBAA6-FE09-4132-862F-F446C3D2FD81}">
      <dgm:prSet/>
      <dgm:spPr/>
      <dgm:t>
        <a:bodyPr/>
        <a:lstStyle/>
        <a:p>
          <a:endParaRPr lang="en-US"/>
        </a:p>
      </dgm:t>
    </dgm:pt>
    <dgm:pt modelId="{3C5AFE83-91CB-47BE-AB59-ABC4A817D602}">
      <dgm:prSet phldrT="[Text]"/>
      <dgm:spPr/>
      <dgm:t>
        <a:bodyPr/>
        <a:lstStyle/>
        <a:p>
          <a:r>
            <a:rPr lang="en-US" dirty="0"/>
            <a:t>Behavioral support</a:t>
          </a:r>
        </a:p>
      </dgm:t>
    </dgm:pt>
    <dgm:pt modelId="{911E0A78-3BDB-4DAC-A62F-1E63D3270554}" type="parTrans" cxnId="{302149BC-9AF7-44A2-9184-CC3663BBE1F0}">
      <dgm:prSet/>
      <dgm:spPr/>
      <dgm:t>
        <a:bodyPr/>
        <a:lstStyle/>
        <a:p>
          <a:endParaRPr lang="en-US"/>
        </a:p>
      </dgm:t>
    </dgm:pt>
    <dgm:pt modelId="{075F0E9C-CD3B-4C27-8C20-593CE9CC242B}" type="sibTrans" cxnId="{302149BC-9AF7-44A2-9184-CC3663BBE1F0}">
      <dgm:prSet/>
      <dgm:spPr/>
      <dgm:t>
        <a:bodyPr/>
        <a:lstStyle/>
        <a:p>
          <a:endParaRPr lang="en-US"/>
        </a:p>
      </dgm:t>
    </dgm:pt>
    <dgm:pt modelId="{BD406A62-A57E-44C2-AE8C-EB7599E0E312}">
      <dgm:prSet phldrT="[Text]"/>
      <dgm:spPr/>
      <dgm:t>
        <a:bodyPr/>
        <a:lstStyle/>
        <a:p>
          <a:r>
            <a:rPr lang="en-US" dirty="0"/>
            <a:t>Effective care and      service provision</a:t>
          </a:r>
        </a:p>
      </dgm:t>
    </dgm:pt>
    <dgm:pt modelId="{11ADD1E7-0EBD-44D2-B4E2-C0EB4B3FFF8B}" type="parTrans" cxnId="{EC16C5E3-9F91-4F07-82D3-2B743CB1B51E}">
      <dgm:prSet/>
      <dgm:spPr/>
      <dgm:t>
        <a:bodyPr/>
        <a:lstStyle/>
        <a:p>
          <a:endParaRPr lang="en-US"/>
        </a:p>
      </dgm:t>
    </dgm:pt>
    <dgm:pt modelId="{D3E79BC3-AA4C-4489-B414-409C5387554F}" type="sibTrans" cxnId="{EC16C5E3-9F91-4F07-82D3-2B743CB1B51E}">
      <dgm:prSet/>
      <dgm:spPr/>
      <dgm:t>
        <a:bodyPr/>
        <a:lstStyle/>
        <a:p>
          <a:endParaRPr lang="en-US"/>
        </a:p>
      </dgm:t>
    </dgm:pt>
    <dgm:pt modelId="{D532BDED-2605-49B9-8486-877203E6C436}">
      <dgm:prSet/>
      <dgm:spPr/>
      <dgm:t>
        <a:bodyPr/>
        <a:lstStyle/>
        <a:p>
          <a:r>
            <a:rPr lang="en-US" dirty="0"/>
            <a:t>Provider and clinic factors; culturally competent care</a:t>
          </a:r>
        </a:p>
      </dgm:t>
    </dgm:pt>
    <dgm:pt modelId="{BA72B076-1151-4EED-83FD-7B38870458AD}" type="parTrans" cxnId="{FD08E1DF-CE70-4B15-9535-809A13E8A4F4}">
      <dgm:prSet/>
      <dgm:spPr/>
      <dgm:t>
        <a:bodyPr/>
        <a:lstStyle/>
        <a:p>
          <a:endParaRPr lang="en-US"/>
        </a:p>
      </dgm:t>
    </dgm:pt>
    <dgm:pt modelId="{8F8999DF-1BC0-4DB3-9301-583539F28836}" type="sibTrans" cxnId="{FD08E1DF-CE70-4B15-9535-809A13E8A4F4}">
      <dgm:prSet/>
      <dgm:spPr/>
      <dgm:t>
        <a:bodyPr/>
        <a:lstStyle/>
        <a:p>
          <a:endParaRPr lang="en-US"/>
        </a:p>
      </dgm:t>
    </dgm:pt>
    <dgm:pt modelId="{C68B9539-CF65-433D-9857-B1C8B9329488}">
      <dgm:prSet/>
      <dgm:spPr/>
      <dgm:t>
        <a:bodyPr/>
        <a:lstStyle/>
        <a:p>
          <a:r>
            <a:rPr lang="en-US" dirty="0"/>
            <a:t>Supporting care engagement, retention, and adherence</a:t>
          </a:r>
        </a:p>
      </dgm:t>
    </dgm:pt>
    <dgm:pt modelId="{88F8B8FE-6516-4B9C-99A9-A0049CB9F4B4}" type="parTrans" cxnId="{3C3FB236-4119-4DD7-8FE9-966301A54E99}">
      <dgm:prSet/>
      <dgm:spPr/>
      <dgm:t>
        <a:bodyPr/>
        <a:lstStyle/>
        <a:p>
          <a:endParaRPr lang="en-US"/>
        </a:p>
      </dgm:t>
    </dgm:pt>
    <dgm:pt modelId="{181CE22B-1DFC-42CA-9ECF-B888C7B31920}" type="sibTrans" cxnId="{3C3FB236-4119-4DD7-8FE9-966301A54E99}">
      <dgm:prSet/>
      <dgm:spPr/>
      <dgm:t>
        <a:bodyPr/>
        <a:lstStyle/>
        <a:p>
          <a:endParaRPr lang="en-US"/>
        </a:p>
      </dgm:t>
    </dgm:pt>
    <dgm:pt modelId="{8DED99E6-0D95-4F1D-8245-EB6B03BB66DF}">
      <dgm:prSet/>
      <dgm:spPr/>
      <dgm:t>
        <a:bodyPr/>
        <a:lstStyle/>
        <a:p>
          <a:r>
            <a:rPr lang="en-US" dirty="0"/>
            <a:t>Supportive social, structural,    and policy environments</a:t>
          </a:r>
        </a:p>
      </dgm:t>
    </dgm:pt>
    <dgm:pt modelId="{14B8351E-7F11-4D03-8D7F-CD09C8C38BA4}" type="parTrans" cxnId="{27ACF82A-9B80-49F5-A67E-C3AB9FC319D8}">
      <dgm:prSet/>
      <dgm:spPr/>
      <dgm:t>
        <a:bodyPr/>
        <a:lstStyle/>
        <a:p>
          <a:endParaRPr lang="en-US"/>
        </a:p>
      </dgm:t>
    </dgm:pt>
    <dgm:pt modelId="{F95467D3-6E23-45A0-8EF8-3D710512D7AC}" type="sibTrans" cxnId="{27ACF82A-9B80-49F5-A67E-C3AB9FC319D8}">
      <dgm:prSet/>
      <dgm:spPr/>
      <dgm:t>
        <a:bodyPr/>
        <a:lstStyle/>
        <a:p>
          <a:endParaRPr lang="en-US"/>
        </a:p>
      </dgm:t>
    </dgm:pt>
    <dgm:pt modelId="{BDA30567-5D65-4D25-B5A7-9DA85962674E}">
      <dgm:prSet/>
      <dgm:spPr/>
      <dgm:t>
        <a:bodyPr/>
        <a:lstStyle/>
        <a:p>
          <a:r>
            <a:rPr lang="en-US" dirty="0"/>
            <a:t>Addressing stigma; community support; structural barriers</a:t>
          </a:r>
        </a:p>
      </dgm:t>
    </dgm:pt>
    <dgm:pt modelId="{05819BA8-8D88-47CC-9DFA-6631BE693648}" type="parTrans" cxnId="{EABB82E2-1DB0-4BBD-9DFE-2B7873F74016}">
      <dgm:prSet/>
      <dgm:spPr/>
      <dgm:t>
        <a:bodyPr/>
        <a:lstStyle/>
        <a:p>
          <a:endParaRPr lang="en-US"/>
        </a:p>
      </dgm:t>
    </dgm:pt>
    <dgm:pt modelId="{328AA1D9-2349-48E0-82E5-01A9989BE9BF}" type="sibTrans" cxnId="{EABB82E2-1DB0-4BBD-9DFE-2B7873F74016}">
      <dgm:prSet/>
      <dgm:spPr/>
      <dgm:t>
        <a:bodyPr/>
        <a:lstStyle/>
        <a:p>
          <a:endParaRPr lang="en-US"/>
        </a:p>
      </dgm:t>
    </dgm:pt>
    <dgm:pt modelId="{C2299DB0-D6F1-4DAA-B5A7-7896EC8E5492}">
      <dgm:prSet phldrT="[Text]"/>
      <dgm:spPr/>
      <dgm:t>
        <a:bodyPr/>
        <a:lstStyle/>
        <a:p>
          <a:r>
            <a:rPr lang="en-US" dirty="0"/>
            <a:t>Oral ART, PrEP, PMTCT, long acting regimens, prime-boost vaccines, etc.</a:t>
          </a:r>
        </a:p>
      </dgm:t>
    </dgm:pt>
    <dgm:pt modelId="{CEB16105-395A-4AFA-9CFC-792E16014A0C}" type="parTrans" cxnId="{9C9563C5-B022-42AA-84E8-A3FD4C757C32}">
      <dgm:prSet/>
      <dgm:spPr/>
      <dgm:t>
        <a:bodyPr/>
        <a:lstStyle/>
        <a:p>
          <a:endParaRPr lang="en-US"/>
        </a:p>
      </dgm:t>
    </dgm:pt>
    <dgm:pt modelId="{7527AA79-4B3E-4B47-A493-34278AEB3278}" type="sibTrans" cxnId="{9C9563C5-B022-42AA-84E8-A3FD4C757C32}">
      <dgm:prSet/>
      <dgm:spPr/>
      <dgm:t>
        <a:bodyPr/>
        <a:lstStyle/>
        <a:p>
          <a:endParaRPr lang="en-US"/>
        </a:p>
      </dgm:t>
    </dgm:pt>
    <dgm:pt modelId="{6FE22AA2-AE41-45CF-AE0B-2A2CDE204382}" type="pres">
      <dgm:prSet presAssocID="{50F0BC6F-4593-4729-946A-72F8439F6F16}" presName="Name0" presStyleCnt="0">
        <dgm:presLayoutVars>
          <dgm:dir/>
          <dgm:animLvl val="lvl"/>
          <dgm:resizeHandles val="exact"/>
        </dgm:presLayoutVars>
      </dgm:prSet>
      <dgm:spPr/>
    </dgm:pt>
    <dgm:pt modelId="{AD8622B5-478F-46E9-9F9A-4BA3D1E074D1}" type="pres">
      <dgm:prSet presAssocID="{0CE77A57-4327-4F81-9396-06FE33EE8649}" presName="Name8" presStyleCnt="0"/>
      <dgm:spPr/>
    </dgm:pt>
    <dgm:pt modelId="{41EFE44F-DA06-4684-85AE-55F78D5C547C}" type="pres">
      <dgm:prSet presAssocID="{0CE77A57-4327-4F81-9396-06FE33EE8649}" presName="acctBkgd" presStyleLbl="alignAcc1" presStyleIdx="0" presStyleCnt="4"/>
      <dgm:spPr/>
    </dgm:pt>
    <dgm:pt modelId="{DC471921-88F2-43C2-AD37-C8820ABFD86F}" type="pres">
      <dgm:prSet presAssocID="{0CE77A57-4327-4F81-9396-06FE33EE8649}" presName="acctTx" presStyleLbl="alignAcc1" presStyleIdx="0" presStyleCnt="4">
        <dgm:presLayoutVars>
          <dgm:bulletEnabled val="1"/>
        </dgm:presLayoutVars>
      </dgm:prSet>
      <dgm:spPr/>
    </dgm:pt>
    <dgm:pt modelId="{343E986B-C1D2-49C3-BE34-7004F637F708}" type="pres">
      <dgm:prSet presAssocID="{0CE77A57-4327-4F81-9396-06FE33EE8649}" presName="level" presStyleLbl="node1" presStyleIdx="0" presStyleCnt="4" custScaleX="123436">
        <dgm:presLayoutVars>
          <dgm:chMax val="1"/>
          <dgm:bulletEnabled val="1"/>
        </dgm:presLayoutVars>
      </dgm:prSet>
      <dgm:spPr/>
    </dgm:pt>
    <dgm:pt modelId="{8D91E705-9B85-40B5-9347-A916A3A9B00E}" type="pres">
      <dgm:prSet presAssocID="{0CE77A57-4327-4F81-9396-06FE33EE86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48BF31C-3E2E-4132-B3C3-6EC5F146229F}" type="pres">
      <dgm:prSet presAssocID="{3C5AFE83-91CB-47BE-AB59-ABC4A817D602}" presName="Name8" presStyleCnt="0"/>
      <dgm:spPr/>
    </dgm:pt>
    <dgm:pt modelId="{EA322161-4650-45A0-93D0-1798D5BB14DC}" type="pres">
      <dgm:prSet presAssocID="{3C5AFE83-91CB-47BE-AB59-ABC4A817D602}" presName="acctBkgd" presStyleLbl="alignAcc1" presStyleIdx="1" presStyleCnt="4"/>
      <dgm:spPr/>
    </dgm:pt>
    <dgm:pt modelId="{AEF50E18-7CB1-447E-8445-A58EED8E1375}" type="pres">
      <dgm:prSet presAssocID="{3C5AFE83-91CB-47BE-AB59-ABC4A817D602}" presName="acctTx" presStyleLbl="alignAcc1" presStyleIdx="1" presStyleCnt="4">
        <dgm:presLayoutVars>
          <dgm:bulletEnabled val="1"/>
        </dgm:presLayoutVars>
      </dgm:prSet>
      <dgm:spPr/>
    </dgm:pt>
    <dgm:pt modelId="{566782D6-A068-479A-9EA2-B308AB76B584}" type="pres">
      <dgm:prSet presAssocID="{3C5AFE83-91CB-47BE-AB59-ABC4A817D602}" presName="level" presStyleLbl="node1" presStyleIdx="1" presStyleCnt="4" custScaleX="111985">
        <dgm:presLayoutVars>
          <dgm:chMax val="1"/>
          <dgm:bulletEnabled val="1"/>
        </dgm:presLayoutVars>
      </dgm:prSet>
      <dgm:spPr/>
    </dgm:pt>
    <dgm:pt modelId="{E2B93C2B-9433-460E-A3F4-9BCC988D88B8}" type="pres">
      <dgm:prSet presAssocID="{3C5AFE83-91CB-47BE-AB59-ABC4A817D60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D98C411-54A0-4E32-8D47-FC8B62430E99}" type="pres">
      <dgm:prSet presAssocID="{BD406A62-A57E-44C2-AE8C-EB7599E0E312}" presName="Name8" presStyleCnt="0"/>
      <dgm:spPr/>
    </dgm:pt>
    <dgm:pt modelId="{2E38FD68-F2C1-4F7C-802D-480BAF0CE657}" type="pres">
      <dgm:prSet presAssocID="{BD406A62-A57E-44C2-AE8C-EB7599E0E312}" presName="acctBkgd" presStyleLbl="alignAcc1" presStyleIdx="2" presStyleCnt="4"/>
      <dgm:spPr/>
    </dgm:pt>
    <dgm:pt modelId="{BF36929E-C01A-4E18-A340-1E38681FF1DC}" type="pres">
      <dgm:prSet presAssocID="{BD406A62-A57E-44C2-AE8C-EB7599E0E312}" presName="acctTx" presStyleLbl="alignAcc1" presStyleIdx="2" presStyleCnt="4">
        <dgm:presLayoutVars>
          <dgm:bulletEnabled val="1"/>
        </dgm:presLayoutVars>
      </dgm:prSet>
      <dgm:spPr/>
    </dgm:pt>
    <dgm:pt modelId="{8B5CE3FC-CC39-46CC-8089-9E790072758A}" type="pres">
      <dgm:prSet presAssocID="{BD406A62-A57E-44C2-AE8C-EB7599E0E312}" presName="level" presStyleLbl="node1" presStyleIdx="2" presStyleCnt="4" custScaleX="107908">
        <dgm:presLayoutVars>
          <dgm:chMax val="1"/>
          <dgm:bulletEnabled val="1"/>
        </dgm:presLayoutVars>
      </dgm:prSet>
      <dgm:spPr/>
    </dgm:pt>
    <dgm:pt modelId="{F5A46308-B1D5-483E-8864-44812264B23F}" type="pres">
      <dgm:prSet presAssocID="{BD406A62-A57E-44C2-AE8C-EB7599E0E31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C7B67C6-541B-4951-BF3C-C7B03BC95FC1}" type="pres">
      <dgm:prSet presAssocID="{8DED99E6-0D95-4F1D-8245-EB6B03BB66DF}" presName="Name8" presStyleCnt="0"/>
      <dgm:spPr/>
    </dgm:pt>
    <dgm:pt modelId="{0F34B754-83C9-4A12-A22B-BD723F81C75C}" type="pres">
      <dgm:prSet presAssocID="{8DED99E6-0D95-4F1D-8245-EB6B03BB66DF}" presName="acctBkgd" presStyleLbl="alignAcc1" presStyleIdx="3" presStyleCnt="4" custLinFactNeighborX="0"/>
      <dgm:spPr/>
    </dgm:pt>
    <dgm:pt modelId="{BB720A89-1E61-446E-A6BA-89BC33DFEE10}" type="pres">
      <dgm:prSet presAssocID="{8DED99E6-0D95-4F1D-8245-EB6B03BB66DF}" presName="acctTx" presStyleLbl="alignAcc1" presStyleIdx="3" presStyleCnt="4">
        <dgm:presLayoutVars>
          <dgm:bulletEnabled val="1"/>
        </dgm:presLayoutVars>
      </dgm:prSet>
      <dgm:spPr/>
    </dgm:pt>
    <dgm:pt modelId="{A289E42F-C51F-4C15-9BB7-9CA2511B73C4}" type="pres">
      <dgm:prSet presAssocID="{8DED99E6-0D95-4F1D-8245-EB6B03BB66DF}" presName="level" presStyleLbl="node1" presStyleIdx="3" presStyleCnt="4" custScaleX="105204">
        <dgm:presLayoutVars>
          <dgm:chMax val="1"/>
          <dgm:bulletEnabled val="1"/>
        </dgm:presLayoutVars>
      </dgm:prSet>
      <dgm:spPr/>
    </dgm:pt>
    <dgm:pt modelId="{5E156BAC-AA9C-4F12-8ADD-3442A12B5A99}" type="pres">
      <dgm:prSet presAssocID="{8DED99E6-0D95-4F1D-8245-EB6B03BB66D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6E1C10A-7C94-42CC-A03A-88880F22645F}" type="presOf" srcId="{BDA30567-5D65-4D25-B5A7-9DA85962674E}" destId="{0F34B754-83C9-4A12-A22B-BD723F81C75C}" srcOrd="0" destOrd="0" presId="urn:microsoft.com/office/officeart/2005/8/layout/pyramid1"/>
    <dgm:cxn modelId="{19FB1915-2DC2-43E6-A578-171D32D90D01}" type="presOf" srcId="{C2299DB0-D6F1-4DAA-B5A7-7896EC8E5492}" destId="{41EFE44F-DA06-4684-85AE-55F78D5C547C}" srcOrd="0" destOrd="0" presId="urn:microsoft.com/office/officeart/2005/8/layout/pyramid1"/>
    <dgm:cxn modelId="{27ACF82A-9B80-49F5-A67E-C3AB9FC319D8}" srcId="{50F0BC6F-4593-4729-946A-72F8439F6F16}" destId="{8DED99E6-0D95-4F1D-8245-EB6B03BB66DF}" srcOrd="3" destOrd="0" parTransId="{14B8351E-7F11-4D03-8D7F-CD09C8C38BA4}" sibTransId="{F95467D3-6E23-45A0-8EF8-3D710512D7AC}"/>
    <dgm:cxn modelId="{B453FB32-5DD8-422A-96DA-261A04AC5FF3}" type="presOf" srcId="{D532BDED-2605-49B9-8486-877203E6C436}" destId="{2E38FD68-F2C1-4F7C-802D-480BAF0CE657}" srcOrd="0" destOrd="0" presId="urn:microsoft.com/office/officeart/2005/8/layout/pyramid1"/>
    <dgm:cxn modelId="{3C3FB236-4119-4DD7-8FE9-966301A54E99}" srcId="{3C5AFE83-91CB-47BE-AB59-ABC4A817D602}" destId="{C68B9539-CF65-433D-9857-B1C8B9329488}" srcOrd="0" destOrd="0" parTransId="{88F8B8FE-6516-4B9C-99A9-A0049CB9F4B4}" sibTransId="{181CE22B-1DFC-42CA-9ECF-B888C7B31920}"/>
    <dgm:cxn modelId="{9C35BC37-15AE-42D3-80AD-0CC0CA17EEA2}" type="presOf" srcId="{50F0BC6F-4593-4729-946A-72F8439F6F16}" destId="{6FE22AA2-AE41-45CF-AE0B-2A2CDE204382}" srcOrd="0" destOrd="0" presId="urn:microsoft.com/office/officeart/2005/8/layout/pyramid1"/>
    <dgm:cxn modelId="{C3FDC73C-EFDB-4CDE-86AF-395ED51C2E31}" type="presOf" srcId="{C68B9539-CF65-433D-9857-B1C8B9329488}" destId="{AEF50E18-7CB1-447E-8445-A58EED8E1375}" srcOrd="1" destOrd="0" presId="urn:microsoft.com/office/officeart/2005/8/layout/pyramid1"/>
    <dgm:cxn modelId="{B51C5B6A-6E36-4C1B-A8AE-3573CB669A85}" type="presOf" srcId="{8DED99E6-0D95-4F1D-8245-EB6B03BB66DF}" destId="{A289E42F-C51F-4C15-9BB7-9CA2511B73C4}" srcOrd="0" destOrd="0" presId="urn:microsoft.com/office/officeart/2005/8/layout/pyramid1"/>
    <dgm:cxn modelId="{F3A61C56-7CC5-45B2-84F9-AA19D44215DF}" type="presOf" srcId="{D532BDED-2605-49B9-8486-877203E6C436}" destId="{BF36929E-C01A-4E18-A340-1E38681FF1DC}" srcOrd="1" destOrd="0" presId="urn:microsoft.com/office/officeart/2005/8/layout/pyramid1"/>
    <dgm:cxn modelId="{78269B5A-C403-4147-9D4A-94EFD7D00DC1}" type="presOf" srcId="{0CE77A57-4327-4F81-9396-06FE33EE8649}" destId="{8D91E705-9B85-40B5-9347-A916A3A9B00E}" srcOrd="1" destOrd="0" presId="urn:microsoft.com/office/officeart/2005/8/layout/pyramid1"/>
    <dgm:cxn modelId="{82B6E697-7993-4C13-99C6-832050DAED9D}" type="presOf" srcId="{BD406A62-A57E-44C2-AE8C-EB7599E0E312}" destId="{F5A46308-B1D5-483E-8864-44812264B23F}" srcOrd="1" destOrd="0" presId="urn:microsoft.com/office/officeart/2005/8/layout/pyramid1"/>
    <dgm:cxn modelId="{FA690C9A-C073-4A74-B77E-795F509AA235}" type="presOf" srcId="{C2299DB0-D6F1-4DAA-B5A7-7896EC8E5492}" destId="{DC471921-88F2-43C2-AD37-C8820ABFD86F}" srcOrd="1" destOrd="0" presId="urn:microsoft.com/office/officeart/2005/8/layout/pyramid1"/>
    <dgm:cxn modelId="{D57CBAA6-FE09-4132-862F-F446C3D2FD81}" srcId="{50F0BC6F-4593-4729-946A-72F8439F6F16}" destId="{0CE77A57-4327-4F81-9396-06FE33EE8649}" srcOrd="0" destOrd="0" parTransId="{2EA624E6-ADE1-45EC-A4F8-B1A402CB79FB}" sibTransId="{1E553FE1-CDEE-47D2-B666-A5D453EA20DB}"/>
    <dgm:cxn modelId="{BE742AAA-566D-42B2-9CC3-4CC59E0D47C3}" type="presOf" srcId="{3C5AFE83-91CB-47BE-AB59-ABC4A817D602}" destId="{E2B93C2B-9433-460E-A3F4-9BCC988D88B8}" srcOrd="1" destOrd="0" presId="urn:microsoft.com/office/officeart/2005/8/layout/pyramid1"/>
    <dgm:cxn modelId="{6A4BA5AF-2A49-4CED-B571-710100BF765E}" type="presOf" srcId="{3C5AFE83-91CB-47BE-AB59-ABC4A817D602}" destId="{566782D6-A068-479A-9EA2-B308AB76B584}" srcOrd="0" destOrd="0" presId="urn:microsoft.com/office/officeart/2005/8/layout/pyramid1"/>
    <dgm:cxn modelId="{F6F44DB8-0272-4FBD-8B74-BB21189CC376}" type="presOf" srcId="{C68B9539-CF65-433D-9857-B1C8B9329488}" destId="{EA322161-4650-45A0-93D0-1798D5BB14DC}" srcOrd="0" destOrd="0" presId="urn:microsoft.com/office/officeart/2005/8/layout/pyramid1"/>
    <dgm:cxn modelId="{302149BC-9AF7-44A2-9184-CC3663BBE1F0}" srcId="{50F0BC6F-4593-4729-946A-72F8439F6F16}" destId="{3C5AFE83-91CB-47BE-AB59-ABC4A817D602}" srcOrd="1" destOrd="0" parTransId="{911E0A78-3BDB-4DAC-A62F-1E63D3270554}" sibTransId="{075F0E9C-CD3B-4C27-8C20-593CE9CC242B}"/>
    <dgm:cxn modelId="{946874C0-334C-44EB-89C4-6182512A7580}" type="presOf" srcId="{0CE77A57-4327-4F81-9396-06FE33EE8649}" destId="{343E986B-C1D2-49C3-BE34-7004F637F708}" srcOrd="0" destOrd="0" presId="urn:microsoft.com/office/officeart/2005/8/layout/pyramid1"/>
    <dgm:cxn modelId="{9C9563C5-B022-42AA-84E8-A3FD4C757C32}" srcId="{0CE77A57-4327-4F81-9396-06FE33EE8649}" destId="{C2299DB0-D6F1-4DAA-B5A7-7896EC8E5492}" srcOrd="0" destOrd="0" parTransId="{CEB16105-395A-4AFA-9CFC-792E16014A0C}" sibTransId="{7527AA79-4B3E-4B47-A493-34278AEB3278}"/>
    <dgm:cxn modelId="{13BD94D0-877E-4146-A4CD-DD4ECDC2FF5B}" type="presOf" srcId="{BD406A62-A57E-44C2-AE8C-EB7599E0E312}" destId="{8B5CE3FC-CC39-46CC-8089-9E790072758A}" srcOrd="0" destOrd="0" presId="urn:microsoft.com/office/officeart/2005/8/layout/pyramid1"/>
    <dgm:cxn modelId="{FD08E1DF-CE70-4B15-9535-809A13E8A4F4}" srcId="{BD406A62-A57E-44C2-AE8C-EB7599E0E312}" destId="{D532BDED-2605-49B9-8486-877203E6C436}" srcOrd="0" destOrd="0" parTransId="{BA72B076-1151-4EED-83FD-7B38870458AD}" sibTransId="{8F8999DF-1BC0-4DB3-9301-583539F28836}"/>
    <dgm:cxn modelId="{EABB82E2-1DB0-4BBD-9DFE-2B7873F74016}" srcId="{8DED99E6-0D95-4F1D-8245-EB6B03BB66DF}" destId="{BDA30567-5D65-4D25-B5A7-9DA85962674E}" srcOrd="0" destOrd="0" parTransId="{05819BA8-8D88-47CC-9DFA-6631BE693648}" sibTransId="{328AA1D9-2349-48E0-82E5-01A9989BE9BF}"/>
    <dgm:cxn modelId="{EC16C5E3-9F91-4F07-82D3-2B743CB1B51E}" srcId="{50F0BC6F-4593-4729-946A-72F8439F6F16}" destId="{BD406A62-A57E-44C2-AE8C-EB7599E0E312}" srcOrd="2" destOrd="0" parTransId="{11ADD1E7-0EBD-44D2-B4E2-C0EB4B3FFF8B}" sibTransId="{D3E79BC3-AA4C-4489-B414-409C5387554F}"/>
    <dgm:cxn modelId="{08764BEE-339C-405F-B5AA-5EF1CE5E6878}" type="presOf" srcId="{8DED99E6-0D95-4F1D-8245-EB6B03BB66DF}" destId="{5E156BAC-AA9C-4F12-8ADD-3442A12B5A99}" srcOrd="1" destOrd="0" presId="urn:microsoft.com/office/officeart/2005/8/layout/pyramid1"/>
    <dgm:cxn modelId="{F8564AF6-9696-4BC1-9B6A-7FA2B3F4F475}" type="presOf" srcId="{BDA30567-5D65-4D25-B5A7-9DA85962674E}" destId="{BB720A89-1E61-446E-A6BA-89BC33DFEE10}" srcOrd="1" destOrd="0" presId="urn:microsoft.com/office/officeart/2005/8/layout/pyramid1"/>
    <dgm:cxn modelId="{1A03E9CE-AE88-4B76-9350-49CC4FDAE788}" type="presParOf" srcId="{6FE22AA2-AE41-45CF-AE0B-2A2CDE204382}" destId="{AD8622B5-478F-46E9-9F9A-4BA3D1E074D1}" srcOrd="0" destOrd="0" presId="urn:microsoft.com/office/officeart/2005/8/layout/pyramid1"/>
    <dgm:cxn modelId="{151D5335-4C0A-4AE4-B349-7CC5866782E3}" type="presParOf" srcId="{AD8622B5-478F-46E9-9F9A-4BA3D1E074D1}" destId="{41EFE44F-DA06-4684-85AE-55F78D5C547C}" srcOrd="0" destOrd="0" presId="urn:microsoft.com/office/officeart/2005/8/layout/pyramid1"/>
    <dgm:cxn modelId="{FA306651-F572-49C7-B5D0-5578BA56D97C}" type="presParOf" srcId="{AD8622B5-478F-46E9-9F9A-4BA3D1E074D1}" destId="{DC471921-88F2-43C2-AD37-C8820ABFD86F}" srcOrd="1" destOrd="0" presId="urn:microsoft.com/office/officeart/2005/8/layout/pyramid1"/>
    <dgm:cxn modelId="{B8BFEDD7-3E53-40DF-84B6-C05D4ABA78AE}" type="presParOf" srcId="{AD8622B5-478F-46E9-9F9A-4BA3D1E074D1}" destId="{343E986B-C1D2-49C3-BE34-7004F637F708}" srcOrd="2" destOrd="0" presId="urn:microsoft.com/office/officeart/2005/8/layout/pyramid1"/>
    <dgm:cxn modelId="{674CB813-73A1-44C3-AE93-BBF262363B94}" type="presParOf" srcId="{AD8622B5-478F-46E9-9F9A-4BA3D1E074D1}" destId="{8D91E705-9B85-40B5-9347-A916A3A9B00E}" srcOrd="3" destOrd="0" presId="urn:microsoft.com/office/officeart/2005/8/layout/pyramid1"/>
    <dgm:cxn modelId="{2908032C-181F-44A4-A0A6-E7C058308EFB}" type="presParOf" srcId="{6FE22AA2-AE41-45CF-AE0B-2A2CDE204382}" destId="{748BF31C-3E2E-4132-B3C3-6EC5F146229F}" srcOrd="1" destOrd="0" presId="urn:microsoft.com/office/officeart/2005/8/layout/pyramid1"/>
    <dgm:cxn modelId="{A2AC4837-D4CF-4EC9-804B-CE0DC8F117A5}" type="presParOf" srcId="{748BF31C-3E2E-4132-B3C3-6EC5F146229F}" destId="{EA322161-4650-45A0-93D0-1798D5BB14DC}" srcOrd="0" destOrd="0" presId="urn:microsoft.com/office/officeart/2005/8/layout/pyramid1"/>
    <dgm:cxn modelId="{0086BBDF-62C1-436D-AE7F-D7B6E50D407E}" type="presParOf" srcId="{748BF31C-3E2E-4132-B3C3-6EC5F146229F}" destId="{AEF50E18-7CB1-447E-8445-A58EED8E1375}" srcOrd="1" destOrd="0" presId="urn:microsoft.com/office/officeart/2005/8/layout/pyramid1"/>
    <dgm:cxn modelId="{CC09DDF1-17AD-4C36-B84C-E60391324A11}" type="presParOf" srcId="{748BF31C-3E2E-4132-B3C3-6EC5F146229F}" destId="{566782D6-A068-479A-9EA2-B308AB76B584}" srcOrd="2" destOrd="0" presId="urn:microsoft.com/office/officeart/2005/8/layout/pyramid1"/>
    <dgm:cxn modelId="{079C9BB4-4867-48E4-9251-9F12799542EB}" type="presParOf" srcId="{748BF31C-3E2E-4132-B3C3-6EC5F146229F}" destId="{E2B93C2B-9433-460E-A3F4-9BCC988D88B8}" srcOrd="3" destOrd="0" presId="urn:microsoft.com/office/officeart/2005/8/layout/pyramid1"/>
    <dgm:cxn modelId="{E4D2D764-F2DA-4B99-8348-36C8A54A433C}" type="presParOf" srcId="{6FE22AA2-AE41-45CF-AE0B-2A2CDE204382}" destId="{3D98C411-54A0-4E32-8D47-FC8B62430E99}" srcOrd="2" destOrd="0" presId="urn:microsoft.com/office/officeart/2005/8/layout/pyramid1"/>
    <dgm:cxn modelId="{54F92041-2102-46E0-9991-5EA6655E7115}" type="presParOf" srcId="{3D98C411-54A0-4E32-8D47-FC8B62430E99}" destId="{2E38FD68-F2C1-4F7C-802D-480BAF0CE657}" srcOrd="0" destOrd="0" presId="urn:microsoft.com/office/officeart/2005/8/layout/pyramid1"/>
    <dgm:cxn modelId="{5C4CA247-A328-4560-8A6A-B8D68AC61B42}" type="presParOf" srcId="{3D98C411-54A0-4E32-8D47-FC8B62430E99}" destId="{BF36929E-C01A-4E18-A340-1E38681FF1DC}" srcOrd="1" destOrd="0" presId="urn:microsoft.com/office/officeart/2005/8/layout/pyramid1"/>
    <dgm:cxn modelId="{48B3BD59-FEA8-4DDC-A624-BF90827D1991}" type="presParOf" srcId="{3D98C411-54A0-4E32-8D47-FC8B62430E99}" destId="{8B5CE3FC-CC39-46CC-8089-9E790072758A}" srcOrd="2" destOrd="0" presId="urn:microsoft.com/office/officeart/2005/8/layout/pyramid1"/>
    <dgm:cxn modelId="{A118AC94-457C-40C4-8F12-22F5B1DC7B8F}" type="presParOf" srcId="{3D98C411-54A0-4E32-8D47-FC8B62430E99}" destId="{F5A46308-B1D5-483E-8864-44812264B23F}" srcOrd="3" destOrd="0" presId="urn:microsoft.com/office/officeart/2005/8/layout/pyramid1"/>
    <dgm:cxn modelId="{B33AF2D3-BE4E-4485-A98A-5624D08986BA}" type="presParOf" srcId="{6FE22AA2-AE41-45CF-AE0B-2A2CDE204382}" destId="{AC7B67C6-541B-4951-BF3C-C7B03BC95FC1}" srcOrd="3" destOrd="0" presId="urn:microsoft.com/office/officeart/2005/8/layout/pyramid1"/>
    <dgm:cxn modelId="{CFF23083-502E-4468-A0C4-A9D4998D6837}" type="presParOf" srcId="{AC7B67C6-541B-4951-BF3C-C7B03BC95FC1}" destId="{0F34B754-83C9-4A12-A22B-BD723F81C75C}" srcOrd="0" destOrd="0" presId="urn:microsoft.com/office/officeart/2005/8/layout/pyramid1"/>
    <dgm:cxn modelId="{BF0B952A-50AA-4DF5-A176-DF8153290CD2}" type="presParOf" srcId="{AC7B67C6-541B-4951-BF3C-C7B03BC95FC1}" destId="{BB720A89-1E61-446E-A6BA-89BC33DFEE10}" srcOrd="1" destOrd="0" presId="urn:microsoft.com/office/officeart/2005/8/layout/pyramid1"/>
    <dgm:cxn modelId="{343715DC-9DB7-4877-BCAE-59C249D82672}" type="presParOf" srcId="{AC7B67C6-541B-4951-BF3C-C7B03BC95FC1}" destId="{A289E42F-C51F-4C15-9BB7-9CA2511B73C4}" srcOrd="2" destOrd="0" presId="urn:microsoft.com/office/officeart/2005/8/layout/pyramid1"/>
    <dgm:cxn modelId="{38A14B61-FF98-485D-8F3E-8CDA65FB9FA4}" type="presParOf" srcId="{AC7B67C6-541B-4951-BF3C-C7B03BC95FC1}" destId="{5E156BAC-AA9C-4F12-8ADD-3442A12B5A99}" srcOrd="3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389451-4571-4946-921C-45B1D08761A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35350EF-C69D-4410-934F-004026295E2A}">
      <dgm:prSet phldrT="[Text]"/>
      <dgm:spPr/>
      <dgm:t>
        <a:bodyPr/>
        <a:lstStyle/>
        <a:p>
          <a:r>
            <a:rPr lang="en-US" b="1" dirty="0"/>
            <a:t>Policy</a:t>
          </a:r>
        </a:p>
      </dgm:t>
    </dgm:pt>
    <dgm:pt modelId="{456D9D47-BEAB-4A9A-B855-2561EDC57A7F}" type="parTrans" cxnId="{4049DF0C-07C8-4E22-8B03-084DCDB56F24}">
      <dgm:prSet/>
      <dgm:spPr/>
      <dgm:t>
        <a:bodyPr/>
        <a:lstStyle/>
        <a:p>
          <a:endParaRPr lang="en-US" b="1"/>
        </a:p>
      </dgm:t>
    </dgm:pt>
    <dgm:pt modelId="{C1E38D13-17C3-4AE5-9780-D9FF955887FB}" type="sibTrans" cxnId="{4049DF0C-07C8-4E22-8B03-084DCDB56F24}">
      <dgm:prSet/>
      <dgm:spPr/>
      <dgm:t>
        <a:bodyPr/>
        <a:lstStyle/>
        <a:p>
          <a:endParaRPr lang="en-US" b="1"/>
        </a:p>
      </dgm:t>
    </dgm:pt>
    <dgm:pt modelId="{E3BB62D6-A83D-4965-8D6A-F30BFB3B4922}">
      <dgm:prSet phldrT="[Text]"/>
      <dgm:spPr/>
      <dgm:t>
        <a:bodyPr/>
        <a:lstStyle/>
        <a:p>
          <a:r>
            <a:rPr lang="en-US" b="1" dirty="0"/>
            <a:t>Financial Assistance</a:t>
          </a:r>
        </a:p>
      </dgm:t>
    </dgm:pt>
    <dgm:pt modelId="{F34CE2E9-A9C7-497F-B8FA-675AA3586B42}" type="parTrans" cxnId="{ED580058-A4A0-418C-AADD-9CF763F2969E}">
      <dgm:prSet/>
      <dgm:spPr/>
      <dgm:t>
        <a:bodyPr/>
        <a:lstStyle/>
        <a:p>
          <a:endParaRPr lang="en-US" b="1"/>
        </a:p>
      </dgm:t>
    </dgm:pt>
    <dgm:pt modelId="{DF7D8718-BF0B-4F47-9760-8F26DADB20A5}" type="sibTrans" cxnId="{ED580058-A4A0-418C-AADD-9CF763F2969E}">
      <dgm:prSet/>
      <dgm:spPr/>
      <dgm:t>
        <a:bodyPr/>
        <a:lstStyle/>
        <a:p>
          <a:endParaRPr lang="en-US" b="1"/>
        </a:p>
      </dgm:t>
    </dgm:pt>
    <dgm:pt modelId="{DABA0BE0-313E-4390-A76E-B8F6AE90E1E8}">
      <dgm:prSet phldrT="[Text]"/>
      <dgm:spPr/>
      <dgm:t>
        <a:bodyPr/>
        <a:lstStyle/>
        <a:p>
          <a:r>
            <a:rPr lang="en-US" b="1" dirty="0"/>
            <a:t>Food Security</a:t>
          </a:r>
        </a:p>
      </dgm:t>
    </dgm:pt>
    <dgm:pt modelId="{F53D2BCF-6B5A-48B4-B6B1-DFD79FD4C87C}" type="parTrans" cxnId="{E509C34C-D609-417B-8510-7C124334B93C}">
      <dgm:prSet/>
      <dgm:spPr/>
      <dgm:t>
        <a:bodyPr/>
        <a:lstStyle/>
        <a:p>
          <a:endParaRPr lang="en-US" b="1"/>
        </a:p>
      </dgm:t>
    </dgm:pt>
    <dgm:pt modelId="{F2A4D3DF-CEFE-4592-9292-DD439CF15F5F}" type="sibTrans" cxnId="{E509C34C-D609-417B-8510-7C124334B93C}">
      <dgm:prSet/>
      <dgm:spPr/>
      <dgm:t>
        <a:bodyPr/>
        <a:lstStyle/>
        <a:p>
          <a:endParaRPr lang="en-US" b="1"/>
        </a:p>
      </dgm:t>
    </dgm:pt>
    <dgm:pt modelId="{B85B80E0-A9E7-4883-B61C-316AD8BC36B4}">
      <dgm:prSet/>
      <dgm:spPr/>
      <dgm:t>
        <a:bodyPr/>
        <a:lstStyle/>
        <a:p>
          <a:r>
            <a:rPr lang="en-US" b="1" dirty="0"/>
            <a:t>Violence</a:t>
          </a:r>
        </a:p>
      </dgm:t>
    </dgm:pt>
    <dgm:pt modelId="{B9A84DB8-B31A-40C0-88FA-85ED1C2D418C}" type="parTrans" cxnId="{42417AF8-D21D-4402-A534-F6B302888ACF}">
      <dgm:prSet/>
      <dgm:spPr/>
      <dgm:t>
        <a:bodyPr/>
        <a:lstStyle/>
        <a:p>
          <a:endParaRPr lang="en-US" b="1"/>
        </a:p>
      </dgm:t>
    </dgm:pt>
    <dgm:pt modelId="{E78D6F02-8162-4DC1-A788-F44008418949}" type="sibTrans" cxnId="{42417AF8-D21D-4402-A534-F6B302888ACF}">
      <dgm:prSet/>
      <dgm:spPr/>
      <dgm:t>
        <a:bodyPr/>
        <a:lstStyle/>
        <a:p>
          <a:endParaRPr lang="en-US" b="1"/>
        </a:p>
      </dgm:t>
    </dgm:pt>
    <dgm:pt modelId="{7FA71F68-0351-4B1C-B750-DA6F9DFAEA7D}">
      <dgm:prSet/>
      <dgm:spPr/>
      <dgm:t>
        <a:bodyPr/>
        <a:lstStyle/>
        <a:p>
          <a:r>
            <a:rPr lang="en-US" b="1" dirty="0"/>
            <a:t>Social Networks</a:t>
          </a:r>
        </a:p>
      </dgm:t>
    </dgm:pt>
    <dgm:pt modelId="{C887954D-B30B-4776-B159-2F9CC000BB8E}" type="parTrans" cxnId="{180C501F-B896-44CE-B067-8CD970991895}">
      <dgm:prSet/>
      <dgm:spPr/>
      <dgm:t>
        <a:bodyPr/>
        <a:lstStyle/>
        <a:p>
          <a:endParaRPr lang="en-US" b="1"/>
        </a:p>
      </dgm:t>
    </dgm:pt>
    <dgm:pt modelId="{00000925-523B-44BB-B14D-7DCB22CC408E}" type="sibTrans" cxnId="{180C501F-B896-44CE-B067-8CD970991895}">
      <dgm:prSet/>
      <dgm:spPr/>
      <dgm:t>
        <a:bodyPr/>
        <a:lstStyle/>
        <a:p>
          <a:endParaRPr lang="en-US" b="1"/>
        </a:p>
      </dgm:t>
    </dgm:pt>
    <dgm:pt modelId="{E258E2B1-774C-4AA4-A8CE-C24BA61A017F}" type="pres">
      <dgm:prSet presAssocID="{31389451-4571-4946-921C-45B1D08761AC}" presName="Name0" presStyleCnt="0">
        <dgm:presLayoutVars>
          <dgm:dir/>
          <dgm:animLvl val="lvl"/>
          <dgm:resizeHandles val="exact"/>
        </dgm:presLayoutVars>
      </dgm:prSet>
      <dgm:spPr/>
    </dgm:pt>
    <dgm:pt modelId="{A459415B-BC6B-4591-B34F-057ABDA2C7F5}" type="pres">
      <dgm:prSet presAssocID="{635350EF-C69D-4410-934F-004026295E2A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192F6DBF-500F-4717-93B8-EE8BB8CE672F}" type="pres">
      <dgm:prSet presAssocID="{C1E38D13-17C3-4AE5-9780-D9FF955887FB}" presName="parTxOnlySpace" presStyleCnt="0"/>
      <dgm:spPr/>
    </dgm:pt>
    <dgm:pt modelId="{3F23B993-B66A-4FC2-B917-C71222BC598E}" type="pres">
      <dgm:prSet presAssocID="{E3BB62D6-A83D-4965-8D6A-F30BFB3B4922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1A6308F-DEB2-4B06-AC27-7369D04DEF37}" type="pres">
      <dgm:prSet presAssocID="{DF7D8718-BF0B-4F47-9760-8F26DADB20A5}" presName="parTxOnlySpace" presStyleCnt="0"/>
      <dgm:spPr/>
    </dgm:pt>
    <dgm:pt modelId="{45B15BF9-0C01-4987-B0DD-DCA82E7BA2B9}" type="pres">
      <dgm:prSet presAssocID="{DABA0BE0-313E-4390-A76E-B8F6AE90E1E8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2818457B-BB40-4878-AF6C-4EB2A5895B26}" type="pres">
      <dgm:prSet presAssocID="{F2A4D3DF-CEFE-4592-9292-DD439CF15F5F}" presName="parTxOnlySpace" presStyleCnt="0"/>
      <dgm:spPr/>
    </dgm:pt>
    <dgm:pt modelId="{58ED93A1-6EBF-46FD-A93B-560F7ADC3663}" type="pres">
      <dgm:prSet presAssocID="{B85B80E0-A9E7-4883-B61C-316AD8BC36B4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32CA8968-00CF-4CA7-B03E-E91A65A9BFD2}" type="pres">
      <dgm:prSet presAssocID="{E78D6F02-8162-4DC1-A788-F44008418949}" presName="parTxOnlySpace" presStyleCnt="0"/>
      <dgm:spPr/>
    </dgm:pt>
    <dgm:pt modelId="{302E20E6-9863-4779-9300-0E6EA2F090B0}" type="pres">
      <dgm:prSet presAssocID="{7FA71F68-0351-4B1C-B750-DA6F9DFAEA7D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EBA7D60A-71A4-4456-83A1-9CB2922CE595}" type="presOf" srcId="{31389451-4571-4946-921C-45B1D08761AC}" destId="{E258E2B1-774C-4AA4-A8CE-C24BA61A017F}" srcOrd="0" destOrd="0" presId="urn:microsoft.com/office/officeart/2005/8/layout/chevron1"/>
    <dgm:cxn modelId="{4049DF0C-07C8-4E22-8B03-084DCDB56F24}" srcId="{31389451-4571-4946-921C-45B1D08761AC}" destId="{635350EF-C69D-4410-934F-004026295E2A}" srcOrd="0" destOrd="0" parTransId="{456D9D47-BEAB-4A9A-B855-2561EDC57A7F}" sibTransId="{C1E38D13-17C3-4AE5-9780-D9FF955887FB}"/>
    <dgm:cxn modelId="{E5917C1E-5969-49CF-BEA5-4D15A6B595BA}" type="presOf" srcId="{DABA0BE0-313E-4390-A76E-B8F6AE90E1E8}" destId="{45B15BF9-0C01-4987-B0DD-DCA82E7BA2B9}" srcOrd="0" destOrd="0" presId="urn:microsoft.com/office/officeart/2005/8/layout/chevron1"/>
    <dgm:cxn modelId="{180C501F-B896-44CE-B067-8CD970991895}" srcId="{31389451-4571-4946-921C-45B1D08761AC}" destId="{7FA71F68-0351-4B1C-B750-DA6F9DFAEA7D}" srcOrd="4" destOrd="0" parTransId="{C887954D-B30B-4776-B159-2F9CC000BB8E}" sibTransId="{00000925-523B-44BB-B14D-7DCB22CC408E}"/>
    <dgm:cxn modelId="{E509C34C-D609-417B-8510-7C124334B93C}" srcId="{31389451-4571-4946-921C-45B1D08761AC}" destId="{DABA0BE0-313E-4390-A76E-B8F6AE90E1E8}" srcOrd="2" destOrd="0" parTransId="{F53D2BCF-6B5A-48B4-B6B1-DFD79FD4C87C}" sibTransId="{F2A4D3DF-CEFE-4592-9292-DD439CF15F5F}"/>
    <dgm:cxn modelId="{31CF3752-F970-4FA0-B30C-3E0E0EE3C321}" type="presOf" srcId="{E3BB62D6-A83D-4965-8D6A-F30BFB3B4922}" destId="{3F23B993-B66A-4FC2-B917-C71222BC598E}" srcOrd="0" destOrd="0" presId="urn:microsoft.com/office/officeart/2005/8/layout/chevron1"/>
    <dgm:cxn modelId="{ED580058-A4A0-418C-AADD-9CF763F2969E}" srcId="{31389451-4571-4946-921C-45B1D08761AC}" destId="{E3BB62D6-A83D-4965-8D6A-F30BFB3B4922}" srcOrd="1" destOrd="0" parTransId="{F34CE2E9-A9C7-497F-B8FA-675AA3586B42}" sibTransId="{DF7D8718-BF0B-4F47-9760-8F26DADB20A5}"/>
    <dgm:cxn modelId="{F5ED9799-AF32-4F51-8F2E-8C21FC2402DB}" type="presOf" srcId="{7FA71F68-0351-4B1C-B750-DA6F9DFAEA7D}" destId="{302E20E6-9863-4779-9300-0E6EA2F090B0}" srcOrd="0" destOrd="0" presId="urn:microsoft.com/office/officeart/2005/8/layout/chevron1"/>
    <dgm:cxn modelId="{237FC8AD-82B9-4D5B-8471-2537F63956D1}" type="presOf" srcId="{635350EF-C69D-4410-934F-004026295E2A}" destId="{A459415B-BC6B-4591-B34F-057ABDA2C7F5}" srcOrd="0" destOrd="0" presId="urn:microsoft.com/office/officeart/2005/8/layout/chevron1"/>
    <dgm:cxn modelId="{2778DEB5-B2E2-411E-A462-74D11864DB88}" type="presOf" srcId="{B85B80E0-A9E7-4883-B61C-316AD8BC36B4}" destId="{58ED93A1-6EBF-46FD-A93B-560F7ADC3663}" srcOrd="0" destOrd="0" presId="urn:microsoft.com/office/officeart/2005/8/layout/chevron1"/>
    <dgm:cxn modelId="{42417AF8-D21D-4402-A534-F6B302888ACF}" srcId="{31389451-4571-4946-921C-45B1D08761AC}" destId="{B85B80E0-A9E7-4883-B61C-316AD8BC36B4}" srcOrd="3" destOrd="0" parTransId="{B9A84DB8-B31A-40C0-88FA-85ED1C2D418C}" sibTransId="{E78D6F02-8162-4DC1-A788-F44008418949}"/>
    <dgm:cxn modelId="{4C6B8522-7547-4772-8988-074AAF3D73F2}" type="presParOf" srcId="{E258E2B1-774C-4AA4-A8CE-C24BA61A017F}" destId="{A459415B-BC6B-4591-B34F-057ABDA2C7F5}" srcOrd="0" destOrd="0" presId="urn:microsoft.com/office/officeart/2005/8/layout/chevron1"/>
    <dgm:cxn modelId="{43463E5C-26BE-4A3D-AC6D-B8D316E88B36}" type="presParOf" srcId="{E258E2B1-774C-4AA4-A8CE-C24BA61A017F}" destId="{192F6DBF-500F-4717-93B8-EE8BB8CE672F}" srcOrd="1" destOrd="0" presId="urn:microsoft.com/office/officeart/2005/8/layout/chevron1"/>
    <dgm:cxn modelId="{A67419ED-8CB9-4902-A1A8-B26AB451292F}" type="presParOf" srcId="{E258E2B1-774C-4AA4-A8CE-C24BA61A017F}" destId="{3F23B993-B66A-4FC2-B917-C71222BC598E}" srcOrd="2" destOrd="0" presId="urn:microsoft.com/office/officeart/2005/8/layout/chevron1"/>
    <dgm:cxn modelId="{53C6DAD6-2201-40FC-85B1-609AC3EB042D}" type="presParOf" srcId="{E258E2B1-774C-4AA4-A8CE-C24BA61A017F}" destId="{01A6308F-DEB2-4B06-AC27-7369D04DEF37}" srcOrd="3" destOrd="0" presId="urn:microsoft.com/office/officeart/2005/8/layout/chevron1"/>
    <dgm:cxn modelId="{1E8DF43E-B1D2-4D7B-BB89-4B9B0E8BEF82}" type="presParOf" srcId="{E258E2B1-774C-4AA4-A8CE-C24BA61A017F}" destId="{45B15BF9-0C01-4987-B0DD-DCA82E7BA2B9}" srcOrd="4" destOrd="0" presId="urn:microsoft.com/office/officeart/2005/8/layout/chevron1"/>
    <dgm:cxn modelId="{D95E4E40-0178-4EED-8630-8F8B87196FF5}" type="presParOf" srcId="{E258E2B1-774C-4AA4-A8CE-C24BA61A017F}" destId="{2818457B-BB40-4878-AF6C-4EB2A5895B26}" srcOrd="5" destOrd="0" presId="urn:microsoft.com/office/officeart/2005/8/layout/chevron1"/>
    <dgm:cxn modelId="{D1CD0E01-ADD7-4446-BB69-1AEE1A4DC11B}" type="presParOf" srcId="{E258E2B1-774C-4AA4-A8CE-C24BA61A017F}" destId="{58ED93A1-6EBF-46FD-A93B-560F7ADC3663}" srcOrd="6" destOrd="0" presId="urn:microsoft.com/office/officeart/2005/8/layout/chevron1"/>
    <dgm:cxn modelId="{AE149FC1-F400-4226-AFA2-B3C8678948C3}" type="presParOf" srcId="{E258E2B1-774C-4AA4-A8CE-C24BA61A017F}" destId="{32CA8968-00CF-4CA7-B03E-E91A65A9BFD2}" srcOrd="7" destOrd="0" presId="urn:microsoft.com/office/officeart/2005/8/layout/chevron1"/>
    <dgm:cxn modelId="{907915F1-898B-4DA3-AA36-C5390CFFB337}" type="presParOf" srcId="{E258E2B1-774C-4AA4-A8CE-C24BA61A017F}" destId="{302E20E6-9863-4779-9300-0E6EA2F090B0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34990-EEFC-4AF7-AD2B-1156962BD597}">
      <dsp:nvSpPr>
        <dsp:cNvPr id="0" name=""/>
        <dsp:cNvSpPr/>
      </dsp:nvSpPr>
      <dsp:spPr>
        <a:xfrm>
          <a:off x="4613" y="511796"/>
          <a:ext cx="3322002" cy="26796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824" tIns="38100" rIns="132824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b="1" kern="1200" dirty="0"/>
        </a:p>
      </dsp:txBody>
      <dsp:txXfrm>
        <a:off x="491109" y="904217"/>
        <a:ext cx="2349010" cy="1894776"/>
      </dsp:txXfrm>
    </dsp:sp>
    <dsp:sp modelId="{F75A6D5B-BDA0-4A23-9F79-3241DC6E8AA4}">
      <dsp:nvSpPr>
        <dsp:cNvPr id="0" name=""/>
        <dsp:cNvSpPr/>
      </dsp:nvSpPr>
      <dsp:spPr>
        <a:xfrm>
          <a:off x="2842360" y="481518"/>
          <a:ext cx="3350650" cy="274017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824" tIns="38100" rIns="132824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b="1" kern="1200" dirty="0"/>
        </a:p>
      </dsp:txBody>
      <dsp:txXfrm>
        <a:off x="3333051" y="882807"/>
        <a:ext cx="2369268" cy="1937595"/>
      </dsp:txXfrm>
    </dsp:sp>
    <dsp:sp modelId="{C4580E1C-0FE6-41A2-B051-0A50E1175852}">
      <dsp:nvSpPr>
        <dsp:cNvPr id="0" name=""/>
        <dsp:cNvSpPr/>
      </dsp:nvSpPr>
      <dsp:spPr>
        <a:xfrm>
          <a:off x="5713370" y="508610"/>
          <a:ext cx="3457135" cy="26922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824" tIns="38100" rIns="132824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b="1" kern="1200" dirty="0"/>
        </a:p>
      </dsp:txBody>
      <dsp:txXfrm>
        <a:off x="6219656" y="902883"/>
        <a:ext cx="2444563" cy="1903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FE44F-DA06-4684-85AE-55F78D5C547C}">
      <dsp:nvSpPr>
        <dsp:cNvPr id="0" name=""/>
        <dsp:cNvSpPr/>
      </dsp:nvSpPr>
      <dsp:spPr>
        <a:xfrm rot="10800000">
          <a:off x="4558501" y="0"/>
          <a:ext cx="7513346" cy="1297136"/>
        </a:xfrm>
        <a:prstGeom prst="nonIsoscelesTrapezoid">
          <a:avLst>
            <a:gd name="adj1" fmla="val 0"/>
            <a:gd name="adj2" fmla="val 7910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Oral ART, PrEP, PMTCT, long acting regimens, prime-boost vaccines, etc.</a:t>
          </a:r>
        </a:p>
      </dsp:txBody>
      <dsp:txXfrm rot="10800000">
        <a:off x="5584608" y="0"/>
        <a:ext cx="6487239" cy="1297136"/>
      </dsp:txXfrm>
    </dsp:sp>
    <dsp:sp modelId="{343E986B-C1D2-49C3-BE34-7004F637F708}">
      <dsp:nvSpPr>
        <dsp:cNvPr id="0" name=""/>
        <dsp:cNvSpPr/>
      </dsp:nvSpPr>
      <dsp:spPr>
        <a:xfrm>
          <a:off x="3051437" y="0"/>
          <a:ext cx="2533171" cy="1297136"/>
        </a:xfrm>
        <a:prstGeom prst="trapezoid">
          <a:avLst>
            <a:gd name="adj" fmla="val 7910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Drug</a:t>
          </a:r>
        </a:p>
      </dsp:txBody>
      <dsp:txXfrm>
        <a:off x="3051437" y="0"/>
        <a:ext cx="2533171" cy="1297136"/>
      </dsp:txXfrm>
    </dsp:sp>
    <dsp:sp modelId="{EA322161-4650-45A0-93D0-1798D5BB14DC}">
      <dsp:nvSpPr>
        <dsp:cNvPr id="0" name=""/>
        <dsp:cNvSpPr/>
      </dsp:nvSpPr>
      <dsp:spPr>
        <a:xfrm rot="10800000">
          <a:off x="5590087" y="1297136"/>
          <a:ext cx="6481760" cy="1297136"/>
        </a:xfrm>
        <a:prstGeom prst="nonIsoscelesTrapezoid">
          <a:avLst>
            <a:gd name="adj1" fmla="val 0"/>
            <a:gd name="adj2" fmla="val 7910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526437"/>
              <a:satOff val="7875"/>
              <a:lumOff val="5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Supporting care engagement, retention, and adherence</a:t>
          </a:r>
        </a:p>
      </dsp:txBody>
      <dsp:txXfrm rot="10800000">
        <a:off x="6616194" y="1297136"/>
        <a:ext cx="5455653" cy="1297136"/>
      </dsp:txXfrm>
    </dsp:sp>
    <dsp:sp modelId="{566782D6-A068-479A-9EA2-B308AB76B584}">
      <dsp:nvSpPr>
        <dsp:cNvPr id="0" name=""/>
        <dsp:cNvSpPr/>
      </dsp:nvSpPr>
      <dsp:spPr>
        <a:xfrm>
          <a:off x="2019850" y="1297136"/>
          <a:ext cx="4596344" cy="1297136"/>
        </a:xfrm>
        <a:prstGeom prst="trapezoid">
          <a:avLst>
            <a:gd name="adj" fmla="val 79106"/>
          </a:avLst>
        </a:prstGeom>
        <a:gradFill rotWithShape="0">
          <a:gsLst>
            <a:gs pos="0">
              <a:schemeClr val="accent4">
                <a:hueOff val="-1526437"/>
                <a:satOff val="7875"/>
                <a:lumOff val="5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526437"/>
                <a:satOff val="7875"/>
                <a:lumOff val="5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Behavioral support</a:t>
          </a:r>
        </a:p>
      </dsp:txBody>
      <dsp:txXfrm>
        <a:off x="2824210" y="1297136"/>
        <a:ext cx="2987623" cy="1297136"/>
      </dsp:txXfrm>
    </dsp:sp>
    <dsp:sp modelId="{2E38FD68-F2C1-4F7C-802D-480BAF0CE657}">
      <dsp:nvSpPr>
        <dsp:cNvPr id="0" name=""/>
        <dsp:cNvSpPr/>
      </dsp:nvSpPr>
      <dsp:spPr>
        <a:xfrm rot="10800000">
          <a:off x="6613670" y="2594272"/>
          <a:ext cx="5458177" cy="1297136"/>
        </a:xfrm>
        <a:prstGeom prst="nonIsoscelesTrapezoid">
          <a:avLst>
            <a:gd name="adj1" fmla="val 0"/>
            <a:gd name="adj2" fmla="val 7910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052874"/>
              <a:satOff val="15749"/>
              <a:lumOff val="11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Provider and clinic factors; culturally competent care</a:t>
          </a:r>
        </a:p>
      </dsp:txBody>
      <dsp:txXfrm rot="10800000">
        <a:off x="7639777" y="2594272"/>
        <a:ext cx="4432070" cy="1297136"/>
      </dsp:txXfrm>
    </dsp:sp>
    <dsp:sp modelId="{8B5CE3FC-CC39-46CC-8089-9E790072758A}">
      <dsp:nvSpPr>
        <dsp:cNvPr id="0" name=""/>
        <dsp:cNvSpPr/>
      </dsp:nvSpPr>
      <dsp:spPr>
        <a:xfrm>
          <a:off x="996267" y="2594272"/>
          <a:ext cx="6643509" cy="1297136"/>
        </a:xfrm>
        <a:prstGeom prst="trapezoid">
          <a:avLst>
            <a:gd name="adj" fmla="val 79106"/>
          </a:avLst>
        </a:prstGeom>
        <a:gradFill rotWithShape="0">
          <a:gsLst>
            <a:gs pos="0">
              <a:schemeClr val="accent4">
                <a:hueOff val="-3052874"/>
                <a:satOff val="15749"/>
                <a:lumOff val="117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3052874"/>
                <a:satOff val="15749"/>
                <a:lumOff val="117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Effective care and      service provision</a:t>
          </a:r>
        </a:p>
      </dsp:txBody>
      <dsp:txXfrm>
        <a:off x="2158882" y="2594272"/>
        <a:ext cx="4318281" cy="1297136"/>
      </dsp:txXfrm>
    </dsp:sp>
    <dsp:sp modelId="{0F34B754-83C9-4A12-A22B-BD723F81C75C}">
      <dsp:nvSpPr>
        <dsp:cNvPr id="0" name=""/>
        <dsp:cNvSpPr/>
      </dsp:nvSpPr>
      <dsp:spPr>
        <a:xfrm rot="10800000">
          <a:off x="7609938" y="3891408"/>
          <a:ext cx="4461909" cy="1297136"/>
        </a:xfrm>
        <a:prstGeom prst="nonIsoscelesTrapezoid">
          <a:avLst>
            <a:gd name="adj1" fmla="val 0"/>
            <a:gd name="adj2" fmla="val 79106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579310"/>
              <a:satOff val="23624"/>
              <a:lumOff val="176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Addressing stigma; community support; structural barriers</a:t>
          </a:r>
        </a:p>
      </dsp:txBody>
      <dsp:txXfrm rot="10800000">
        <a:off x="8636045" y="3891408"/>
        <a:ext cx="3435802" cy="1297136"/>
      </dsp:txXfrm>
    </dsp:sp>
    <dsp:sp modelId="{A289E42F-C51F-4C15-9BB7-9CA2511B73C4}">
      <dsp:nvSpPr>
        <dsp:cNvPr id="0" name=""/>
        <dsp:cNvSpPr/>
      </dsp:nvSpPr>
      <dsp:spPr>
        <a:xfrm>
          <a:off x="0" y="3891408"/>
          <a:ext cx="8636045" cy="1297136"/>
        </a:xfrm>
        <a:prstGeom prst="trapezoid">
          <a:avLst>
            <a:gd name="adj" fmla="val 79106"/>
          </a:avLst>
        </a:prstGeom>
        <a:gradFill rotWithShape="0">
          <a:gsLst>
            <a:gs pos="0">
              <a:schemeClr val="accent4">
                <a:hueOff val="-4579310"/>
                <a:satOff val="23624"/>
                <a:lumOff val="176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579310"/>
                <a:satOff val="23624"/>
                <a:lumOff val="176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Supportive social, structural,    and policy environments</a:t>
          </a:r>
        </a:p>
      </dsp:txBody>
      <dsp:txXfrm>
        <a:off x="1511307" y="3891408"/>
        <a:ext cx="5613429" cy="1297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9415B-BC6B-4591-B34F-057ABDA2C7F5}">
      <dsp:nvSpPr>
        <dsp:cNvPr id="0" name=""/>
        <dsp:cNvSpPr/>
      </dsp:nvSpPr>
      <dsp:spPr>
        <a:xfrm>
          <a:off x="2856" y="119470"/>
          <a:ext cx="2542645" cy="10170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Policy</a:t>
          </a:r>
        </a:p>
      </dsp:txBody>
      <dsp:txXfrm>
        <a:off x="511385" y="119470"/>
        <a:ext cx="1525587" cy="1017058"/>
      </dsp:txXfrm>
    </dsp:sp>
    <dsp:sp modelId="{3F23B993-B66A-4FC2-B917-C71222BC598E}">
      <dsp:nvSpPr>
        <dsp:cNvPr id="0" name=""/>
        <dsp:cNvSpPr/>
      </dsp:nvSpPr>
      <dsp:spPr>
        <a:xfrm>
          <a:off x="2291237" y="119470"/>
          <a:ext cx="2542645" cy="10170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Financial Assistance</a:t>
          </a:r>
        </a:p>
      </dsp:txBody>
      <dsp:txXfrm>
        <a:off x="2799766" y="119470"/>
        <a:ext cx="1525587" cy="1017058"/>
      </dsp:txXfrm>
    </dsp:sp>
    <dsp:sp modelId="{45B15BF9-0C01-4987-B0DD-DCA82E7BA2B9}">
      <dsp:nvSpPr>
        <dsp:cNvPr id="0" name=""/>
        <dsp:cNvSpPr/>
      </dsp:nvSpPr>
      <dsp:spPr>
        <a:xfrm>
          <a:off x="4579617" y="119470"/>
          <a:ext cx="2542645" cy="10170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Food Security</a:t>
          </a:r>
        </a:p>
      </dsp:txBody>
      <dsp:txXfrm>
        <a:off x="5088146" y="119470"/>
        <a:ext cx="1525587" cy="1017058"/>
      </dsp:txXfrm>
    </dsp:sp>
    <dsp:sp modelId="{58ED93A1-6EBF-46FD-A93B-560F7ADC3663}">
      <dsp:nvSpPr>
        <dsp:cNvPr id="0" name=""/>
        <dsp:cNvSpPr/>
      </dsp:nvSpPr>
      <dsp:spPr>
        <a:xfrm>
          <a:off x="6867998" y="119470"/>
          <a:ext cx="2542645" cy="10170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Violence</a:t>
          </a:r>
        </a:p>
      </dsp:txBody>
      <dsp:txXfrm>
        <a:off x="7376527" y="119470"/>
        <a:ext cx="1525587" cy="1017058"/>
      </dsp:txXfrm>
    </dsp:sp>
    <dsp:sp modelId="{302E20E6-9863-4779-9300-0E6EA2F090B0}">
      <dsp:nvSpPr>
        <dsp:cNvPr id="0" name=""/>
        <dsp:cNvSpPr/>
      </dsp:nvSpPr>
      <dsp:spPr>
        <a:xfrm>
          <a:off x="9156379" y="119470"/>
          <a:ext cx="2542645" cy="10170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Social Networks</a:t>
          </a:r>
        </a:p>
      </dsp:txBody>
      <dsp:txXfrm>
        <a:off x="9664908" y="119470"/>
        <a:ext cx="1525587" cy="1017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95D3B-B5A1-4CCD-9A64-F0ED816E67E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C16D7-3B18-4210-9758-B0270554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14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AF598-9FA5-426B-B87B-B7CD9C07E14E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43EDA-3B10-400B-BFB5-A6B18053B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33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3EDA-3B10-400B-BFB5-A6B18053B9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471EE-C826-49E8-B554-6D3ED0E83F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45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20CC8-1810-43EF-847D-41D25ECCF7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253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3EDA-3B10-400B-BFB5-A6B18053B9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07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2DFAE4-B86F-40C4-AD35-E057CA812C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888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471EE-C826-49E8-B554-6D3ED0E83F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3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png"/><Relationship Id="rId7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png"/><Relationship Id="rId7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MH PPT template-1a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NIH_NIMH_Master_Logo_Rev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467" y="6142039"/>
            <a:ext cx="188171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HHS Logo-rev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384" y="5976938"/>
            <a:ext cx="97366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88407" y="2106436"/>
            <a:ext cx="6434419" cy="1321454"/>
          </a:xfrm>
          <a:prstGeom prst="rect">
            <a:avLst/>
          </a:prstGeom>
        </p:spPr>
        <p:txBody>
          <a:bodyPr/>
          <a:lstStyle>
            <a:lvl1pPr indent="0" algn="l">
              <a:lnSpc>
                <a:spcPct val="100000"/>
              </a:lnSpc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488406" y="3720949"/>
            <a:ext cx="4705460" cy="17050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  <a:lvl2pPr marL="339725" indent="0">
              <a:buNone/>
              <a:defRPr i="1"/>
            </a:lvl2pPr>
            <a:lvl3pPr marL="749300" indent="0">
              <a:buNone/>
              <a:defRPr>
                <a:solidFill>
                  <a:srgbClr val="FFFFFF"/>
                </a:solidFill>
              </a:defRPr>
            </a:lvl3pPr>
            <a:lvl4pPr marL="1079500" indent="0">
              <a:buNone/>
              <a:defRPr>
                <a:solidFill>
                  <a:srgbClr val="FFFFFF"/>
                </a:solidFill>
              </a:defRPr>
            </a:lvl4pPr>
            <a:lvl5pPr marL="13716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55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Logo only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92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5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endParaRPr lang="en-US" altLang="en-US" sz="240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1925638"/>
            <a:ext cx="12192000" cy="164465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66000">
                <a:schemeClr val="bg1">
                  <a:lumMod val="50000"/>
                </a:schemeClr>
              </a:gs>
              <a:gs pos="29000">
                <a:schemeClr val="bg1">
                  <a:lumMod val="50000"/>
                </a:schemeClr>
              </a:gs>
              <a:gs pos="93000">
                <a:schemeClr val="bg1">
                  <a:lumMod val="65000"/>
                </a:schemeClr>
              </a:gs>
            </a:gsLst>
            <a:lin ang="4440000" scaled="0"/>
          </a:gra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eaLnBrk="1" hangingPunct="1">
              <a:defRPr/>
            </a:pPr>
            <a:endParaRPr lang="en-US" sz="2400">
              <a:latin typeface="Arial" charset="0"/>
              <a:ea typeface="ＭＳ Ｐゴシック" charset="0"/>
            </a:endParaRPr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1" y="1968501"/>
            <a:ext cx="6413501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NIH_NIMH_Master_Logo_Rev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467" y="6142039"/>
            <a:ext cx="188171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HHS Logo-rev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384" y="5976938"/>
            <a:ext cx="97366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2664"/>
            <a:ext cx="1305984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8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1" y="2252664"/>
            <a:ext cx="1305983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 userDrawn="1"/>
        </p:nvCxnSpPr>
        <p:spPr bwMode="auto">
          <a:xfrm>
            <a:off x="0" y="1925638"/>
            <a:ext cx="1219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0" y="3571875"/>
            <a:ext cx="1219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5" name="Picture 16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2" y="2252664"/>
            <a:ext cx="1299633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0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485" y="2254250"/>
            <a:ext cx="1305983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88765" y="2074880"/>
            <a:ext cx="6434419" cy="1321454"/>
          </a:xfrm>
          <a:prstGeom prst="rect">
            <a:avLst/>
          </a:prstGeom>
        </p:spPr>
        <p:txBody>
          <a:bodyPr/>
          <a:lstStyle>
            <a:lvl1pPr indent="0" algn="l">
              <a:lnSpc>
                <a:spcPct val="100000"/>
              </a:lnSpc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488406" y="3720949"/>
            <a:ext cx="4705460" cy="17050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  <a:lvl2pPr marL="339725" indent="0">
              <a:buNone/>
              <a:defRPr i="1"/>
            </a:lvl2pPr>
            <a:lvl3pPr marL="749300" indent="0">
              <a:buNone/>
              <a:defRPr>
                <a:solidFill>
                  <a:srgbClr val="FFFFFF"/>
                </a:solidFill>
              </a:defRPr>
            </a:lvl3pPr>
            <a:lvl4pPr marL="1079500" indent="0">
              <a:buNone/>
              <a:defRPr>
                <a:solidFill>
                  <a:srgbClr val="FFFFFF"/>
                </a:solidFill>
              </a:defRPr>
            </a:lvl4pPr>
            <a:lvl5pPr marL="13716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5547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rotWithShape="0">
          <a:gsLst>
            <a:gs pos="0">
              <a:schemeClr val="bg1"/>
            </a:gs>
            <a:gs pos="100000">
              <a:srgbClr val="D9D9D9"/>
            </a:gs>
          </a:gsLst>
          <a:lin ang="44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HS Logo-PMS65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NIH_NIMH_Master_Logo_2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13" y="1419032"/>
            <a:ext cx="11499452" cy="4753168"/>
          </a:xfrm>
          <a:prstGeom prst="rect">
            <a:avLst/>
          </a:prstGeom>
        </p:spPr>
        <p:txBody>
          <a:bodyPr/>
          <a:lstStyle>
            <a:lvl1pPr marL="254000" indent="-254000">
              <a:buClr>
                <a:srgbClr val="005395"/>
              </a:buClr>
              <a:buSzPct val="135000"/>
              <a:defRPr sz="2000"/>
            </a:lvl1pPr>
            <a:lvl2pPr marL="574675" indent="-234950">
              <a:buClr>
                <a:srgbClr val="005395"/>
              </a:buClr>
              <a:buSzPct val="80000"/>
              <a:buFont typeface="Arial Unicode MS"/>
              <a:buChar char="■"/>
              <a:defRPr/>
            </a:lvl2pPr>
            <a:lvl3pPr marL="912813" indent="-230188">
              <a:buClr>
                <a:srgbClr val="005395"/>
              </a:buClr>
              <a:buSzPct val="80000"/>
              <a:buFont typeface="Arial Unicode MS"/>
              <a:buChar char="■"/>
              <a:defRPr sz="1600"/>
            </a:lvl3pPr>
            <a:lvl4pPr marL="1257300" indent="-228600">
              <a:buClr>
                <a:srgbClr val="005395"/>
              </a:buClr>
              <a:buSzPct val="80000"/>
              <a:buFont typeface="Arial Unicode MS"/>
              <a:buChar char="■"/>
              <a:defRPr/>
            </a:lvl4pPr>
            <a:lvl5pPr marL="1603375" indent="-231775">
              <a:buClr>
                <a:srgbClr val="005395"/>
              </a:buClr>
              <a:buSzPct val="80000"/>
              <a:buFont typeface="Arial Unicode MS"/>
              <a:buChar char="■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71B1AC-9993-4562-B56C-3C4853B7F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730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HS Logo-PMS65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NIH_NIMH_Master_Logo_2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1264801" y="1599352"/>
            <a:ext cx="9731648" cy="4131524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005395"/>
              </a:buClr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47EFA5-DF37-4CEE-9225-F41C3096B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633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HS Logo-PMS65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NIH_NIMH_Master_Logo_2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able Placeholder 6"/>
          <p:cNvSpPr>
            <a:spLocks noGrp="1"/>
          </p:cNvSpPr>
          <p:nvPr>
            <p:ph type="tbl" sz="quarter" idx="11"/>
          </p:nvPr>
        </p:nvSpPr>
        <p:spPr>
          <a:xfrm>
            <a:off x="1974851" y="1873251"/>
            <a:ext cx="8142816" cy="3622675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005395"/>
              </a:buClr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562761-87A7-415D-81BD-BD2D25CDF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06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6777038"/>
            <a:ext cx="12192000" cy="80962"/>
          </a:xfrm>
          <a:prstGeom prst="rect">
            <a:avLst/>
          </a:prstGeom>
          <a:solidFill>
            <a:srgbClr val="0E28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NIMH PPT template-1a_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HHS Logo-PMS65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NIH_NIMH_Master_Logo_2Color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13" y="1419032"/>
            <a:ext cx="11499452" cy="4753168"/>
          </a:xfrm>
          <a:prstGeom prst="rect">
            <a:avLst/>
          </a:prstGeom>
        </p:spPr>
        <p:txBody>
          <a:bodyPr/>
          <a:lstStyle>
            <a:lvl1pPr marL="254000" indent="-254000">
              <a:buClr>
                <a:srgbClr val="53903A"/>
              </a:buClr>
              <a:buSzPct val="135000"/>
              <a:defRPr sz="2000"/>
            </a:lvl1pPr>
            <a:lvl2pPr marL="574675" indent="-234950">
              <a:buClr>
                <a:srgbClr val="53903A"/>
              </a:buClr>
              <a:buSzPct val="80000"/>
              <a:buFont typeface="Arial Unicode MS"/>
              <a:buChar char="■"/>
              <a:defRPr/>
            </a:lvl2pPr>
            <a:lvl3pPr marL="912813" indent="-230188">
              <a:buClr>
                <a:srgbClr val="53903A"/>
              </a:buClr>
              <a:buSzPct val="80000"/>
              <a:buFont typeface="Arial Unicode MS"/>
              <a:buChar char="■"/>
              <a:defRPr sz="1600"/>
            </a:lvl3pPr>
            <a:lvl4pPr marL="1257300" indent="-228600">
              <a:buClr>
                <a:srgbClr val="53903A"/>
              </a:buClr>
              <a:buSzPct val="80000"/>
              <a:buFont typeface="Arial Unicode MS"/>
              <a:buChar char="■"/>
              <a:defRPr/>
            </a:lvl4pPr>
            <a:lvl5pPr marL="1603375" indent="-231775">
              <a:buClr>
                <a:srgbClr val="53903A"/>
              </a:buClr>
              <a:buSzPct val="80000"/>
              <a:buFont typeface="Arial Unicode MS"/>
              <a:buChar char="■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DD643A-5DA1-42B8-9518-E34EF812EB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6777038"/>
            <a:ext cx="12192000" cy="80962"/>
          </a:xfrm>
          <a:prstGeom prst="rect">
            <a:avLst/>
          </a:prstGeom>
          <a:solidFill>
            <a:srgbClr val="0E28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12" descr="NIMH PPT template-1a_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HHS Logo-PMS65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NIH_NIMH_Master_Logo_2Color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1264801" y="1599352"/>
            <a:ext cx="9731648" cy="4131524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26EE9-777F-4171-BBE0-57D4BD9E52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9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6777038"/>
            <a:ext cx="12192000" cy="80962"/>
          </a:xfrm>
          <a:prstGeom prst="rect">
            <a:avLst/>
          </a:prstGeom>
          <a:solidFill>
            <a:srgbClr val="0E28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12" descr="NIMH PPT template-1a_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HHS Logo-PMS65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NIH_NIMH_Master_Logo_2Color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able Placeholder 6"/>
          <p:cNvSpPr>
            <a:spLocks noGrp="1"/>
          </p:cNvSpPr>
          <p:nvPr>
            <p:ph type="tbl" sz="quarter" idx="11"/>
          </p:nvPr>
        </p:nvSpPr>
        <p:spPr>
          <a:xfrm>
            <a:off x="1974851" y="1873251"/>
            <a:ext cx="8142816" cy="3622675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D51D0-147D-4378-88DA-17681E431B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2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5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468B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1925638"/>
            <a:ext cx="12192000" cy="164465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66000">
                <a:schemeClr val="bg1">
                  <a:lumMod val="50000"/>
                </a:schemeClr>
              </a:gs>
              <a:gs pos="29000">
                <a:schemeClr val="bg1">
                  <a:lumMod val="50000"/>
                </a:schemeClr>
              </a:gs>
              <a:gs pos="93000">
                <a:schemeClr val="bg1">
                  <a:lumMod val="65000"/>
                </a:schemeClr>
              </a:gs>
            </a:gsLst>
            <a:lin ang="4440000" scaled="0"/>
          </a:gra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468B"/>
              </a:solidFill>
            </a:endParaRPr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1" y="1968501"/>
            <a:ext cx="6413501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NIH_NIMH_Master_Logo_Rev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467" y="6142039"/>
            <a:ext cx="188171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HHS Logo-rev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384" y="5976938"/>
            <a:ext cx="97366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2664"/>
            <a:ext cx="1305984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8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1" y="2252664"/>
            <a:ext cx="1305983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 userDrawn="1"/>
        </p:nvCxnSpPr>
        <p:spPr bwMode="auto">
          <a:xfrm>
            <a:off x="0" y="1925638"/>
            <a:ext cx="1219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 userDrawn="1"/>
        </p:nvCxnSpPr>
        <p:spPr bwMode="auto">
          <a:xfrm>
            <a:off x="0" y="3571875"/>
            <a:ext cx="1219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5" name="Picture 16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2" y="2252664"/>
            <a:ext cx="1299633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0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485" y="2254250"/>
            <a:ext cx="1305983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88765" y="2074880"/>
            <a:ext cx="6434419" cy="1321454"/>
          </a:xfrm>
          <a:prstGeom prst="rect">
            <a:avLst/>
          </a:prstGeom>
        </p:spPr>
        <p:txBody>
          <a:bodyPr/>
          <a:lstStyle>
            <a:lvl1pPr indent="0" algn="l">
              <a:lnSpc>
                <a:spcPct val="100000"/>
              </a:lnSpc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488406" y="3720949"/>
            <a:ext cx="4705460" cy="17050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  <a:lvl2pPr marL="339725" indent="0">
              <a:buNone/>
              <a:defRPr i="1"/>
            </a:lvl2pPr>
            <a:lvl3pPr marL="749300" indent="0">
              <a:buNone/>
              <a:defRPr>
                <a:solidFill>
                  <a:srgbClr val="FFFFFF"/>
                </a:solidFill>
              </a:defRPr>
            </a:lvl3pPr>
            <a:lvl4pPr marL="1079500" indent="0">
              <a:buNone/>
              <a:defRPr>
                <a:solidFill>
                  <a:srgbClr val="FFFFFF"/>
                </a:solidFill>
              </a:defRPr>
            </a:lvl4pPr>
            <a:lvl5pPr marL="13716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96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 rotWithShape="0">
          <a:gsLst>
            <a:gs pos="0">
              <a:schemeClr val="bg1"/>
            </a:gs>
            <a:gs pos="100000">
              <a:srgbClr val="D9D9D9"/>
            </a:gs>
          </a:gsLst>
          <a:lin ang="44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HS Logo-PMS65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NIH_NIMH_Master_Logo_2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13" y="1419032"/>
            <a:ext cx="11499452" cy="4753168"/>
          </a:xfrm>
          <a:prstGeom prst="rect">
            <a:avLst/>
          </a:prstGeom>
        </p:spPr>
        <p:txBody>
          <a:bodyPr/>
          <a:lstStyle>
            <a:lvl1pPr marL="254000" indent="-254000">
              <a:buClr>
                <a:srgbClr val="005395"/>
              </a:buClr>
              <a:buSzPct val="135000"/>
              <a:defRPr sz="2000"/>
            </a:lvl1pPr>
            <a:lvl2pPr marL="574675" indent="-234950">
              <a:buClr>
                <a:srgbClr val="005395"/>
              </a:buClr>
              <a:buSzPct val="80000"/>
              <a:buFont typeface="Arial Unicode MS"/>
              <a:buChar char="■"/>
              <a:defRPr/>
            </a:lvl2pPr>
            <a:lvl3pPr marL="912813" indent="-230188">
              <a:buClr>
                <a:srgbClr val="005395"/>
              </a:buClr>
              <a:buSzPct val="80000"/>
              <a:buFont typeface="Arial Unicode MS"/>
              <a:buChar char="■"/>
              <a:defRPr sz="1600"/>
            </a:lvl3pPr>
            <a:lvl4pPr marL="1257300" indent="-228600">
              <a:buClr>
                <a:srgbClr val="005395"/>
              </a:buClr>
              <a:buSzPct val="80000"/>
              <a:buFont typeface="Arial Unicode MS"/>
              <a:buChar char="■"/>
              <a:defRPr/>
            </a:lvl4pPr>
            <a:lvl5pPr marL="1603375" indent="-231775">
              <a:buClr>
                <a:srgbClr val="005395"/>
              </a:buClr>
              <a:buSzPct val="80000"/>
              <a:buFont typeface="Arial Unicode MS"/>
              <a:buChar char="■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71B1AC-9993-4562-B56C-3C4853B7F1AF}" type="slidenum">
              <a:rPr lang="en-US" altLang="en-US">
                <a:solidFill>
                  <a:srgbClr val="00468B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4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HS Logo-PMS65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NIH_NIMH_Master_Logo_2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1264801" y="1599352"/>
            <a:ext cx="9731648" cy="4131524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005395"/>
              </a:buClr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47EFA5-DF37-4CEE-9225-F41C3096BC50}" type="slidenum">
              <a:rPr lang="en-US" altLang="en-US">
                <a:solidFill>
                  <a:srgbClr val="00468B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6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HHS Logo-PMS65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NIH_NIMH_Master_Logo_2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able Placeholder 6"/>
          <p:cNvSpPr>
            <a:spLocks noGrp="1"/>
          </p:cNvSpPr>
          <p:nvPr>
            <p:ph type="tbl" sz="quarter" idx="11"/>
          </p:nvPr>
        </p:nvSpPr>
        <p:spPr>
          <a:xfrm>
            <a:off x="1974851" y="1873251"/>
            <a:ext cx="8142816" cy="3622675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005395"/>
              </a:buClr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1" y="290513"/>
            <a:ext cx="9008216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562761-87A7-415D-81BD-BD2D25CDF642}" type="slidenum">
              <a:rPr lang="en-US" altLang="en-US">
                <a:solidFill>
                  <a:srgbClr val="00468B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9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989824" y="6272786"/>
            <a:ext cx="327355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E6075BB-9509-EE48-B138-0BE30B9A9296}" type="datetimeFigureOut">
              <a:rPr lang="en-US" sz="2400" smtClean="0">
                <a:solidFill>
                  <a:srgbClr val="D34817">
                    <a:lumMod val="50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7/22/2018</a:t>
            </a:fld>
            <a:endParaRPr lang="en-US" sz="2400">
              <a:solidFill>
                <a:srgbClr val="D34817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272786"/>
            <a:ext cx="632764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D34817">
                  <a:lumMod val="5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5328" y="5933938"/>
            <a:ext cx="684784" cy="86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6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8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C7F2FF"/>
            </a:gs>
          </a:gsLst>
          <a:lin ang="44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NIH_NIMH_Master_Logo_2Color.pn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NIMH PPT template-1a_2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ChangeArrowheads="1"/>
          </p:cNvSpPr>
          <p:nvPr userDrawn="1"/>
        </p:nvSpPr>
        <p:spPr bwMode="auto">
          <a:xfrm>
            <a:off x="0" y="6777038"/>
            <a:ext cx="12192000" cy="80962"/>
          </a:xfrm>
          <a:prstGeom prst="rect">
            <a:avLst/>
          </a:prstGeom>
          <a:solidFill>
            <a:srgbClr val="0E28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98967" y="6505576"/>
            <a:ext cx="1064684" cy="206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fld id="{130B603F-A170-4932-BFF2-824FE88E33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290513"/>
            <a:ext cx="900853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1" name="Picture 8" descr="HHS Logo-PMS653.pn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3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9pPr>
    </p:titleStyle>
    <p:bodyStyle>
      <a:lvl1pPr marL="225425" indent="-22542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SzPct val="120000"/>
        <a:buChar char="•"/>
        <a:defRPr sz="2000">
          <a:solidFill>
            <a:srgbClr val="292929"/>
          </a:solidFill>
          <a:latin typeface="+mn-lt"/>
          <a:ea typeface="+mn-ea"/>
          <a:cs typeface="ＭＳ Ｐゴシック" charset="0"/>
        </a:defRPr>
      </a:lvl1pPr>
      <a:lvl2pPr marL="568325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46A0"/>
        </a:buClr>
        <a:buFont typeface="Wingdings" pitchFamily="2" charset="2"/>
        <a:buChar char="§"/>
        <a:defRPr>
          <a:solidFill>
            <a:srgbClr val="292929"/>
          </a:solidFill>
          <a:latin typeface="+mn-lt"/>
          <a:ea typeface="+mn-ea"/>
        </a:defRPr>
      </a:lvl2pPr>
      <a:lvl3pPr marL="912813" indent="-1635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600">
          <a:solidFill>
            <a:srgbClr val="292929"/>
          </a:solidFill>
          <a:latin typeface="+mn-lt"/>
          <a:ea typeface="+mn-ea"/>
        </a:defRPr>
      </a:lvl3pPr>
      <a:lvl4pPr marL="1257300" indent="-1778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3CA0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  <a:ea typeface="+mn-ea"/>
        </a:defRPr>
      </a:lvl4pPr>
      <a:lvl5pPr marL="1547813" indent="-1762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5pPr>
      <a:lvl6pPr marL="20050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6pPr>
      <a:lvl7pPr marL="24622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7pPr>
      <a:lvl8pPr marL="29194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8pPr>
      <a:lvl9pPr marL="33766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D9D9D9"/>
            </a:gs>
          </a:gsLst>
          <a:lin ang="44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 userDrawn="1"/>
        </p:nvSpPr>
        <p:spPr bwMode="auto">
          <a:xfrm>
            <a:off x="0" y="1"/>
            <a:ext cx="12192000" cy="1084263"/>
          </a:xfrm>
          <a:prstGeom prst="rect">
            <a:avLst/>
          </a:prstGeom>
          <a:solidFill>
            <a:srgbClr val="005395"/>
          </a:solidFill>
          <a:ln>
            <a:noFill/>
          </a:ln>
          <a:extLst>
            <a:ext uri="{91240B29-F687-4F45-9708-019B960494DF}">
              <a14:hiddenLine xmlns:a14="http://schemas.microsoft.com/office/drawing/2010/main" w="635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468B"/>
              </a:solidFill>
            </a:endParaRPr>
          </a:p>
        </p:txBody>
      </p:sp>
      <p:pic>
        <p:nvPicPr>
          <p:cNvPr id="1027" name="Picture 1" descr="NIH_NIMH_Master_Logo_2Color.pn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ChangeArrowheads="1"/>
          </p:cNvSpPr>
          <p:nvPr userDrawn="1"/>
        </p:nvSpPr>
        <p:spPr bwMode="auto">
          <a:xfrm>
            <a:off x="0" y="6777038"/>
            <a:ext cx="12192000" cy="80962"/>
          </a:xfrm>
          <a:prstGeom prst="rect">
            <a:avLst/>
          </a:prstGeom>
          <a:solidFill>
            <a:srgbClr val="005395"/>
          </a:solidFill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468B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98967" y="6505576"/>
            <a:ext cx="1064684" cy="206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AEB28-425C-4784-B9E2-4286FE2319C3}" type="slidenum">
              <a:rPr lang="en-US" altLang="en-US">
                <a:solidFill>
                  <a:srgbClr val="00468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468B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290513"/>
            <a:ext cx="900853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31" name="Picture 8" descr="HHS Logo-PMS653.pn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0" y="1084263"/>
            <a:ext cx="1219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4855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8" r:id="rId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9pPr>
    </p:titleStyle>
    <p:bodyStyle>
      <a:lvl1pPr marL="225425" indent="-22542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SzPct val="120000"/>
        <a:buChar char="•"/>
        <a:defRPr sz="2000">
          <a:solidFill>
            <a:srgbClr val="292929"/>
          </a:solidFill>
          <a:latin typeface="+mn-lt"/>
          <a:ea typeface="+mn-ea"/>
          <a:cs typeface="ＭＳ Ｐゴシック" charset="0"/>
        </a:defRPr>
      </a:lvl1pPr>
      <a:lvl2pPr marL="568325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46A0"/>
        </a:buClr>
        <a:buFont typeface="Wingdings" panose="05000000000000000000" pitchFamily="2" charset="2"/>
        <a:buChar char="§"/>
        <a:defRPr>
          <a:solidFill>
            <a:srgbClr val="292929"/>
          </a:solidFill>
          <a:latin typeface="+mn-lt"/>
          <a:ea typeface="+mn-ea"/>
        </a:defRPr>
      </a:lvl2pPr>
      <a:lvl3pPr marL="912813" indent="-1635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600">
          <a:solidFill>
            <a:srgbClr val="292929"/>
          </a:solidFill>
          <a:latin typeface="+mn-lt"/>
          <a:ea typeface="+mn-ea"/>
        </a:defRPr>
      </a:lvl3pPr>
      <a:lvl4pPr marL="1257300" indent="-1778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3CA0"/>
        </a:buClr>
        <a:buFont typeface="Wingdings" panose="05000000000000000000" pitchFamily="2" charset="2"/>
        <a:buChar char="§"/>
        <a:defRPr sz="1400">
          <a:solidFill>
            <a:srgbClr val="292929"/>
          </a:solidFill>
          <a:latin typeface="+mn-lt"/>
          <a:ea typeface="+mn-ea"/>
        </a:defRPr>
      </a:lvl4pPr>
      <a:lvl5pPr marL="1547813" indent="-1762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5pPr>
      <a:lvl6pPr marL="20050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6pPr>
      <a:lvl7pPr marL="24622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7pPr>
      <a:lvl8pPr marL="29194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8pPr>
      <a:lvl9pPr marL="33766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D9D9D9"/>
            </a:gs>
          </a:gsLst>
          <a:lin ang="44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 userDrawn="1"/>
        </p:nvSpPr>
        <p:spPr bwMode="auto">
          <a:xfrm>
            <a:off x="0" y="1"/>
            <a:ext cx="12192000" cy="1084263"/>
          </a:xfrm>
          <a:prstGeom prst="rect">
            <a:avLst/>
          </a:prstGeom>
          <a:solidFill>
            <a:srgbClr val="005395"/>
          </a:solidFill>
          <a:ln>
            <a:noFill/>
          </a:ln>
          <a:extLst>
            <a:ext uri="{91240B29-F687-4F45-9708-019B960494DF}">
              <a14:hiddenLine xmlns:a14="http://schemas.microsoft.com/office/drawing/2010/main" w="635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endParaRPr lang="en-US" altLang="en-US" sz="2400"/>
          </a:p>
        </p:txBody>
      </p:sp>
      <p:pic>
        <p:nvPicPr>
          <p:cNvPr id="1027" name="Picture 1" descr="NIH_NIMH_Master_Logo_2Color.pn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234" y="6302375"/>
            <a:ext cx="1572684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ChangeArrowheads="1"/>
          </p:cNvSpPr>
          <p:nvPr userDrawn="1"/>
        </p:nvSpPr>
        <p:spPr bwMode="auto">
          <a:xfrm>
            <a:off x="0" y="6777038"/>
            <a:ext cx="12192000" cy="80962"/>
          </a:xfrm>
          <a:prstGeom prst="rect">
            <a:avLst/>
          </a:prstGeom>
          <a:solidFill>
            <a:srgbClr val="005395"/>
          </a:solidFill>
          <a:ln>
            <a:noFill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endParaRPr lang="en-US" altLang="en-US" sz="240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98967" y="6505576"/>
            <a:ext cx="1064684" cy="206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mtClean="0"/>
            </a:lvl1pPr>
          </a:lstStyle>
          <a:p>
            <a:pPr>
              <a:defRPr/>
            </a:pPr>
            <a:fld id="{CECAEB28-425C-4784-B9E2-4286FE231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290513"/>
            <a:ext cx="900853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31" name="Picture 8" descr="HHS Logo-PMS653.pn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967" y="6189663"/>
            <a:ext cx="711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0" y="1084263"/>
            <a:ext cx="1219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9576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468B"/>
          </a:solidFill>
          <a:latin typeface="Arial" charset="0"/>
          <a:ea typeface="ＭＳ Ｐゴシック" charset="0"/>
        </a:defRPr>
      </a:lvl9pPr>
    </p:titleStyle>
    <p:bodyStyle>
      <a:lvl1pPr marL="225425" indent="-22542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SzPct val="120000"/>
        <a:buChar char="•"/>
        <a:defRPr sz="2000">
          <a:solidFill>
            <a:srgbClr val="292929"/>
          </a:solidFill>
          <a:latin typeface="+mn-lt"/>
          <a:ea typeface="+mn-ea"/>
          <a:cs typeface="ＭＳ Ｐゴシック" charset="0"/>
        </a:defRPr>
      </a:lvl1pPr>
      <a:lvl2pPr marL="568325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46A0"/>
        </a:buClr>
        <a:buFont typeface="Wingdings" panose="05000000000000000000" pitchFamily="2" charset="2"/>
        <a:buChar char="§"/>
        <a:defRPr>
          <a:solidFill>
            <a:srgbClr val="292929"/>
          </a:solidFill>
          <a:latin typeface="+mn-lt"/>
          <a:ea typeface="+mn-ea"/>
        </a:defRPr>
      </a:lvl2pPr>
      <a:lvl3pPr marL="912813" indent="-1635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600">
          <a:solidFill>
            <a:srgbClr val="292929"/>
          </a:solidFill>
          <a:latin typeface="+mn-lt"/>
          <a:ea typeface="+mn-ea"/>
        </a:defRPr>
      </a:lvl3pPr>
      <a:lvl4pPr marL="1257300" indent="-1778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003CA0"/>
        </a:buClr>
        <a:buFont typeface="Wingdings" panose="05000000000000000000" pitchFamily="2" charset="2"/>
        <a:buChar char="§"/>
        <a:defRPr sz="1400">
          <a:solidFill>
            <a:srgbClr val="292929"/>
          </a:solidFill>
          <a:latin typeface="+mn-lt"/>
          <a:ea typeface="+mn-ea"/>
        </a:defRPr>
      </a:lvl4pPr>
      <a:lvl5pPr marL="1547813" indent="-17621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5pPr>
      <a:lvl6pPr marL="20050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6pPr>
      <a:lvl7pPr marL="24622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7pPr>
      <a:lvl8pPr marL="29194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8pPr>
      <a:lvl9pPr marL="3376613" indent="-176213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64A03C"/>
        </a:buClr>
        <a:buChar char="•"/>
        <a:defRPr sz="1400">
          <a:solidFill>
            <a:srgbClr val="29292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Behavioral and Social Science</a:t>
            </a:r>
            <a:br>
              <a:rPr lang="en-US" sz="2800" b="1" dirty="0"/>
            </a:br>
            <a:r>
              <a:rPr lang="en-US" sz="2800" b="1" dirty="0"/>
              <a:t> in Biomedical HIV Research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88765" y="3901566"/>
            <a:ext cx="5444563" cy="1705055"/>
          </a:xfrm>
        </p:spPr>
        <p:txBody>
          <a:bodyPr/>
          <a:lstStyle/>
          <a:p>
            <a:r>
              <a:rPr lang="en-US" sz="2400" dirty="0"/>
              <a:t>Dianne Rausch, Ph.D.</a:t>
            </a:r>
          </a:p>
          <a:p>
            <a:r>
              <a:rPr lang="en-US" sz="2400" dirty="0"/>
              <a:t>Director, Division of AIDS Research</a:t>
            </a:r>
          </a:p>
          <a:p>
            <a:r>
              <a:rPr lang="en-US" sz="2400" dirty="0"/>
              <a:t>National Institute of Mental </a:t>
            </a:r>
            <a:r>
              <a:rPr lang="en-US" sz="2400" dirty="0" err="1"/>
              <a:t>Heanth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2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AA7C55-7214-4532-B01D-A93AF1BD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046" y="193730"/>
            <a:ext cx="11365908" cy="851048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Behavioral and Social Science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Spanning Discovery to Implementation Science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AE60E-D773-4B7C-A6B5-BC72A2D7F2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71B1AC-9993-4562-B56C-3C4853B7F1AF}" type="slidenum">
              <a:rPr lang="en-US" altLang="en-US" smtClean="0">
                <a:solidFill>
                  <a:srgbClr val="00468B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468B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E0C2BAE-0029-4C34-A69B-957342C9D6D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945132" y="2095748"/>
          <a:ext cx="9170506" cy="3703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Freeform 9">
            <a:extLst>
              <a:ext uri="{FF2B5EF4-FFF2-40B4-BE49-F238E27FC236}">
                <a16:creationId xmlns:a16="http://schemas.microsoft.com/office/drawing/2014/main" id="{B2A9F8F0-C119-4A4F-87E4-16F135A1197C}"/>
              </a:ext>
            </a:extLst>
          </p:cNvPr>
          <p:cNvSpPr/>
          <p:nvPr/>
        </p:nvSpPr>
        <p:spPr>
          <a:xfrm>
            <a:off x="128969" y="2949212"/>
            <a:ext cx="2458116" cy="2241230"/>
          </a:xfrm>
          <a:custGeom>
            <a:avLst/>
            <a:gdLst>
              <a:gd name="connsiteX0" fmla="*/ 0 w 2662694"/>
              <a:gd name="connsiteY0" fmla="*/ 141608 h 849630"/>
              <a:gd name="connsiteX1" fmla="*/ 141608 w 2662694"/>
              <a:gd name="connsiteY1" fmla="*/ 0 h 849630"/>
              <a:gd name="connsiteX2" fmla="*/ 2521086 w 2662694"/>
              <a:gd name="connsiteY2" fmla="*/ 0 h 849630"/>
              <a:gd name="connsiteX3" fmla="*/ 2662694 w 2662694"/>
              <a:gd name="connsiteY3" fmla="*/ 141608 h 849630"/>
              <a:gd name="connsiteX4" fmla="*/ 2662694 w 2662694"/>
              <a:gd name="connsiteY4" fmla="*/ 708022 h 849630"/>
              <a:gd name="connsiteX5" fmla="*/ 2521086 w 2662694"/>
              <a:gd name="connsiteY5" fmla="*/ 849630 h 849630"/>
              <a:gd name="connsiteX6" fmla="*/ 141608 w 2662694"/>
              <a:gd name="connsiteY6" fmla="*/ 849630 h 849630"/>
              <a:gd name="connsiteX7" fmla="*/ 0 w 2662694"/>
              <a:gd name="connsiteY7" fmla="*/ 708022 h 849630"/>
              <a:gd name="connsiteX8" fmla="*/ 0 w 2662694"/>
              <a:gd name="connsiteY8" fmla="*/ 141608 h 84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2694" h="849630">
                <a:moveTo>
                  <a:pt x="0" y="141608"/>
                </a:moveTo>
                <a:cubicBezTo>
                  <a:pt x="0" y="63400"/>
                  <a:pt x="63400" y="0"/>
                  <a:pt x="141608" y="0"/>
                </a:cubicBezTo>
                <a:lnTo>
                  <a:pt x="2521086" y="0"/>
                </a:lnTo>
                <a:cubicBezTo>
                  <a:pt x="2599294" y="0"/>
                  <a:pt x="2662694" y="63400"/>
                  <a:pt x="2662694" y="141608"/>
                </a:cubicBezTo>
                <a:lnTo>
                  <a:pt x="2662694" y="708022"/>
                </a:lnTo>
                <a:cubicBezTo>
                  <a:pt x="2662694" y="786230"/>
                  <a:pt x="2599294" y="849630"/>
                  <a:pt x="2521086" y="849630"/>
                </a:cubicBezTo>
                <a:lnTo>
                  <a:pt x="141608" y="849630"/>
                </a:lnTo>
                <a:cubicBezTo>
                  <a:pt x="63400" y="849630"/>
                  <a:pt x="0" y="786230"/>
                  <a:pt x="0" y="708022"/>
                </a:cubicBezTo>
                <a:lnTo>
                  <a:pt x="0" y="1416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5776" tIns="155776" rIns="155776" bIns="155776" numCol="1" spcCol="1270" anchor="ctr" anchorCtr="0">
            <a:noAutofit/>
          </a:bodyPr>
          <a:lstStyle/>
          <a:p>
            <a:pPr marL="0" marR="0" lvl="0" indent="0" algn="ctr" defTabSz="1333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Behavioral &amp; Social Science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BF35C09-6957-4F22-B857-1D1C111F6595}"/>
              </a:ext>
            </a:extLst>
          </p:cNvPr>
          <p:cNvGrpSpPr/>
          <p:nvPr/>
        </p:nvGrpSpPr>
        <p:grpSpPr>
          <a:xfrm>
            <a:off x="2868772" y="3308693"/>
            <a:ext cx="9323226" cy="1078349"/>
            <a:chOff x="2868772" y="3036451"/>
            <a:chExt cx="9323226" cy="107834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680B30C-686B-40BA-B2CE-6760BCE25D19}"/>
                </a:ext>
              </a:extLst>
            </p:cNvPr>
            <p:cNvSpPr txBox="1"/>
            <p:nvPr/>
          </p:nvSpPr>
          <p:spPr>
            <a:xfrm>
              <a:off x="8792815" y="3037760"/>
              <a:ext cx="33991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Implementation Science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E03DBC4-46AB-4659-AACA-219F66D2154C}"/>
                </a:ext>
              </a:extLst>
            </p:cNvPr>
            <p:cNvSpPr txBox="1"/>
            <p:nvPr/>
          </p:nvSpPr>
          <p:spPr>
            <a:xfrm>
              <a:off x="2868772" y="3036451"/>
              <a:ext cx="33991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Discovery Science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CCAAD2-7239-4341-80A0-3547059F3E0B}"/>
                </a:ext>
              </a:extLst>
            </p:cNvPr>
            <p:cNvSpPr txBox="1"/>
            <p:nvPr/>
          </p:nvSpPr>
          <p:spPr>
            <a:xfrm>
              <a:off x="5771325" y="3099137"/>
              <a:ext cx="33991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/>
                <a:t>Translational Science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AA15D99-C4EB-4C8E-819C-5FDCBBD942C0}"/>
              </a:ext>
            </a:extLst>
          </p:cNvPr>
          <p:cNvCxnSpPr>
            <a:cxnSpLocks/>
          </p:cNvCxnSpPr>
          <p:nvPr/>
        </p:nvCxnSpPr>
        <p:spPr bwMode="auto">
          <a:xfrm>
            <a:off x="5515365" y="3947353"/>
            <a:ext cx="1064544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1BEAB42-45C8-4BB5-81CB-4878EB089F77}"/>
              </a:ext>
            </a:extLst>
          </p:cNvPr>
          <p:cNvCxnSpPr>
            <a:cxnSpLocks/>
          </p:cNvCxnSpPr>
          <p:nvPr/>
        </p:nvCxnSpPr>
        <p:spPr bwMode="auto">
          <a:xfrm>
            <a:off x="8480861" y="3947353"/>
            <a:ext cx="954967" cy="31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5" name="Left Bracket 34">
            <a:extLst>
              <a:ext uri="{FF2B5EF4-FFF2-40B4-BE49-F238E27FC236}">
                <a16:creationId xmlns:a16="http://schemas.microsoft.com/office/drawing/2014/main" id="{1B42F9A1-183C-4103-937A-1DEFEE7333F5}"/>
              </a:ext>
            </a:extLst>
          </p:cNvPr>
          <p:cNvSpPr/>
          <p:nvPr/>
        </p:nvSpPr>
        <p:spPr bwMode="auto">
          <a:xfrm rot="5400000">
            <a:off x="7320682" y="-743261"/>
            <a:ext cx="296162" cy="6202018"/>
          </a:xfrm>
          <a:prstGeom prst="leftBracket">
            <a:avLst/>
          </a:prstGeom>
          <a:noFill/>
          <a:ln w="762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CB4049F-E2DD-4041-8482-90D18DDCD676}"/>
              </a:ext>
            </a:extLst>
          </p:cNvPr>
          <p:cNvCxnSpPr/>
          <p:nvPr/>
        </p:nvCxnSpPr>
        <p:spPr bwMode="auto">
          <a:xfrm>
            <a:off x="4369907" y="2470959"/>
            <a:ext cx="0" cy="25236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AE46F6-5284-4AB5-877D-F2DBAF26D511}"/>
              </a:ext>
            </a:extLst>
          </p:cNvPr>
          <p:cNvCxnSpPr/>
          <p:nvPr/>
        </p:nvCxnSpPr>
        <p:spPr bwMode="auto">
          <a:xfrm>
            <a:off x="10567617" y="2456695"/>
            <a:ext cx="0" cy="25236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8D64914-C849-4E3C-BAAD-44275FFE64EB}"/>
              </a:ext>
            </a:extLst>
          </p:cNvPr>
          <p:cNvCxnSpPr>
            <a:cxnSpLocks/>
            <a:stCxn id="35" idx="1"/>
          </p:cNvCxnSpPr>
          <p:nvPr/>
        </p:nvCxnSpPr>
        <p:spPr bwMode="auto">
          <a:xfrm>
            <a:off x="7468763" y="2209667"/>
            <a:ext cx="0" cy="44648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4544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39" y="551656"/>
            <a:ext cx="10757545" cy="579336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 </a:t>
            </a:r>
            <a:endParaRPr lang="en-US" sz="1200" dirty="0">
              <a:latin typeface="Calibri" panose="020F0502020204030204" pitchFamily="34" charset="0"/>
            </a:endParaRPr>
          </a:p>
          <a:p>
            <a:pPr>
              <a:spcBef>
                <a:spcPts val="3000"/>
              </a:spcBef>
            </a:pPr>
            <a:r>
              <a:rPr lang="en-US" sz="3200" dirty="0">
                <a:latin typeface="+mj-lt"/>
              </a:rPr>
              <a:t> PMTCT</a:t>
            </a:r>
          </a:p>
          <a:p>
            <a:pPr>
              <a:spcBef>
                <a:spcPts val="3000"/>
              </a:spcBef>
            </a:pPr>
            <a:r>
              <a:rPr lang="en-US" sz="3200" dirty="0">
                <a:latin typeface="+mj-lt"/>
              </a:rPr>
              <a:t> Combination ART</a:t>
            </a:r>
          </a:p>
          <a:p>
            <a:pPr>
              <a:spcBef>
                <a:spcPts val="3000"/>
              </a:spcBef>
            </a:pPr>
            <a:r>
              <a:rPr lang="en-US" sz="3200" dirty="0">
                <a:latin typeface="+mj-lt"/>
              </a:rPr>
              <a:t> Benefit of early ART</a:t>
            </a:r>
          </a:p>
          <a:p>
            <a:pPr>
              <a:spcBef>
                <a:spcPts val="3000"/>
              </a:spcBef>
            </a:pPr>
            <a:r>
              <a:rPr lang="en-US" sz="3200" dirty="0">
                <a:latin typeface="+mj-lt"/>
              </a:rPr>
              <a:t> Treatment as Prevention (</a:t>
            </a:r>
            <a:r>
              <a:rPr lang="en-US" sz="3200" dirty="0" err="1">
                <a:latin typeface="+mj-lt"/>
              </a:rPr>
              <a:t>TasP</a:t>
            </a:r>
            <a:r>
              <a:rPr lang="en-US" sz="3200" dirty="0">
                <a:latin typeface="+mj-lt"/>
              </a:rPr>
              <a:t>)</a:t>
            </a:r>
          </a:p>
          <a:p>
            <a:pPr>
              <a:spcBef>
                <a:spcPts val="3000"/>
              </a:spcBef>
            </a:pPr>
            <a:r>
              <a:rPr lang="en-US" sz="3200" dirty="0">
                <a:latin typeface="+mj-lt"/>
              </a:rPr>
              <a:t> Rapid (self/home) HIV testing</a:t>
            </a:r>
          </a:p>
          <a:p>
            <a:pPr>
              <a:spcBef>
                <a:spcPts val="3000"/>
              </a:spcBef>
            </a:pPr>
            <a:r>
              <a:rPr lang="en-US" sz="3200" dirty="0">
                <a:latin typeface="+mj-lt"/>
              </a:rPr>
              <a:t> Pre-exposure prophylaxis (PrEP)</a:t>
            </a:r>
          </a:p>
          <a:p>
            <a:pPr>
              <a:spcBef>
                <a:spcPts val="3000"/>
              </a:spcBef>
            </a:pP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188913"/>
            <a:ext cx="8556624" cy="725487"/>
          </a:xfrm>
        </p:spPr>
        <p:txBody>
          <a:bodyPr/>
          <a:lstStyle/>
          <a:p>
            <a:pPr algn="ctr"/>
            <a:r>
              <a:rPr lang="en-US" sz="3600" dirty="0"/>
              <a:t>Advances in HIV/AIDS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73523" y="1700935"/>
            <a:ext cx="1940037" cy="219411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909" y="1457702"/>
            <a:ext cx="2599319" cy="2171196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656" y="4172200"/>
            <a:ext cx="2827886" cy="1802716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842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37436" y="303212"/>
            <a:ext cx="7812404" cy="626427"/>
          </a:xfrm>
        </p:spPr>
        <p:txBody>
          <a:bodyPr/>
          <a:lstStyle/>
          <a:p>
            <a:pPr algn="ctr"/>
            <a:r>
              <a:rPr lang="en-US" sz="3600" dirty="0"/>
              <a:t>Behavioral and Social Science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652" y="1444949"/>
            <a:ext cx="11042277" cy="4914900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5000"/>
              <a:buNone/>
            </a:pPr>
            <a:r>
              <a:rPr lang="en-US" sz="3200" dirty="0">
                <a:latin typeface="Calibri" panose="020F0502020204030204" pitchFamily="34" charset="0"/>
              </a:rPr>
              <a:t>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5000"/>
              <a:buNone/>
            </a:pPr>
            <a:r>
              <a:rPr lang="en-US" sz="3200" dirty="0">
                <a:latin typeface="+mj-lt"/>
              </a:rPr>
              <a:t>In an era of great biomedical advances in HIV/AIDS, what contributions can behavioral and social science make?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5000"/>
              <a:buNone/>
            </a:pPr>
            <a:endParaRPr lang="en-US" sz="3200" dirty="0">
              <a:latin typeface="+mj-lt"/>
            </a:endParaRPr>
          </a:p>
          <a:p>
            <a:pPr marL="592138" lvl="2" indent="-254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5000"/>
              <a:buFontTx/>
              <a:buChar char="•"/>
            </a:pPr>
            <a:r>
              <a:rPr lang="en-US" sz="3200" dirty="0">
                <a:latin typeface="+mj-lt"/>
              </a:rPr>
              <a:t> Improving use and impact of proven products/strategies</a:t>
            </a:r>
          </a:p>
          <a:p>
            <a:pPr marL="592138" lvl="2" indent="-254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5000"/>
              <a:buFontTx/>
              <a:buChar char="•"/>
            </a:pPr>
            <a:r>
              <a:rPr lang="en-US" sz="3200" dirty="0">
                <a:latin typeface="+mj-lt"/>
              </a:rPr>
              <a:t> Strengthening biomedical HIV research</a:t>
            </a:r>
          </a:p>
          <a:p>
            <a:pPr marL="592138" lvl="2" indent="-254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5000"/>
              <a:buFontTx/>
              <a:buChar char="•"/>
            </a:pPr>
            <a:endParaRPr lang="en-US" sz="3200" dirty="0">
              <a:latin typeface="+mj-lt"/>
            </a:endParaRPr>
          </a:p>
          <a:p>
            <a:pPr marL="254000" lvl="1" indent="-254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5000"/>
              <a:buFontTx/>
              <a:buChar char="•"/>
            </a:pP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8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2672"/>
          <a:stretch/>
        </p:blipFill>
        <p:spPr>
          <a:xfrm>
            <a:off x="825708" y="1167777"/>
            <a:ext cx="9529519" cy="554417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7297" y="309968"/>
            <a:ext cx="9008216" cy="463550"/>
          </a:xfrm>
        </p:spPr>
        <p:txBody>
          <a:bodyPr/>
          <a:lstStyle/>
          <a:p>
            <a:pPr algn="ctr"/>
            <a:r>
              <a:rPr lang="en-US" dirty="0"/>
              <a:t>A Framework for Behavioral and Social Science (BSSR)</a:t>
            </a:r>
            <a:br>
              <a:rPr lang="en-US" dirty="0"/>
            </a:br>
            <a:r>
              <a:rPr lang="en-US" dirty="0"/>
              <a:t>in the Fight Against HIV/AIDS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1B1AC-9993-4562-B56C-3C4853B7F1AF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98742" y="4999075"/>
            <a:ext cx="2720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Gaist &amp; Stirratt </a:t>
            </a:r>
            <a:r>
              <a:rPr lang="en-US" sz="2200" i="1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JAIDS</a:t>
            </a:r>
            <a:r>
              <a:rPr lang="en-US" sz="22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48342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8866" y="122830"/>
            <a:ext cx="10125249" cy="81886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Optimizing Real-World Impact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932907"/>
              </p:ext>
            </p:extLst>
          </p:nvPr>
        </p:nvGraphicFramePr>
        <p:xfrm>
          <a:off x="60076" y="1051560"/>
          <a:ext cx="12071848" cy="5188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904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043F6C-566E-451A-8754-A99E6FE6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892" y="127904"/>
            <a:ext cx="9008216" cy="880782"/>
          </a:xfrm>
        </p:spPr>
        <p:txBody>
          <a:bodyPr/>
          <a:lstStyle/>
          <a:p>
            <a:pPr algn="ctr"/>
            <a:r>
              <a:rPr lang="en-US" sz="2800" dirty="0"/>
              <a:t>Behavioral and Social Science Research </a:t>
            </a:r>
            <a:br>
              <a:rPr lang="en-US" sz="2800" dirty="0"/>
            </a:br>
            <a:r>
              <a:rPr lang="en-US" sz="2800" dirty="0"/>
              <a:t>Along the Continuum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E7B4E-EC44-4214-B05B-438E2B49B9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71B1AC-9993-4562-B56C-3C4853B7F1AF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468B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graphicFrame>
        <p:nvGraphicFramePr>
          <p:cNvPr id="75" name="Diagram 74">
            <a:extLst>
              <a:ext uri="{FF2B5EF4-FFF2-40B4-BE49-F238E27FC236}">
                <a16:creationId xmlns:a16="http://schemas.microsoft.com/office/drawing/2014/main" id="{BB612D14-DB1C-4A98-B78D-BC04C8B4D2C4}"/>
              </a:ext>
            </a:extLst>
          </p:cNvPr>
          <p:cNvGraphicFramePr/>
          <p:nvPr>
            <p:extLst/>
          </p:nvPr>
        </p:nvGraphicFramePr>
        <p:xfrm>
          <a:off x="245059" y="5031673"/>
          <a:ext cx="11701881" cy="12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269D8E52-C94E-4128-A477-206307C7CA27}"/>
              </a:ext>
            </a:extLst>
          </p:cNvPr>
          <p:cNvGrpSpPr/>
          <p:nvPr/>
        </p:nvGrpSpPr>
        <p:grpSpPr>
          <a:xfrm>
            <a:off x="416677" y="1247822"/>
            <a:ext cx="11189925" cy="3758285"/>
            <a:chOff x="249096" y="1239517"/>
            <a:chExt cx="11189925" cy="375828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7BDCD80-0AF6-4F08-8BBA-A3C8B87B772C}"/>
                </a:ext>
              </a:extLst>
            </p:cNvPr>
            <p:cNvSpPr txBox="1"/>
            <p:nvPr/>
          </p:nvSpPr>
          <p:spPr>
            <a:xfrm>
              <a:off x="2794942" y="1516516"/>
              <a:ext cx="2212938" cy="92333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HIV Prevention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075AD90-C3E4-4FE1-A218-A9BF4E826299}"/>
                </a:ext>
              </a:extLst>
            </p:cNvPr>
            <p:cNvSpPr txBox="1"/>
            <p:nvPr/>
          </p:nvSpPr>
          <p:spPr>
            <a:xfrm>
              <a:off x="2794942" y="3640174"/>
              <a:ext cx="2212937" cy="120032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Linkage to HIV Care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FF350E8-0A29-4362-9364-005AA6E3EAF8}"/>
                </a:ext>
              </a:extLst>
            </p:cNvPr>
            <p:cNvSpPr txBox="1"/>
            <p:nvPr/>
          </p:nvSpPr>
          <p:spPr>
            <a:xfrm>
              <a:off x="9338421" y="1424183"/>
              <a:ext cx="2100600" cy="313932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Psychological Processes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Mental Health Depression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Anxiety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Comorbidities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Stigma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Resiliency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dirty="0">
                  <a:solidFill>
                    <a:srgbClr val="00468B"/>
                  </a:solidFill>
                  <a:latin typeface="Arial"/>
                  <a:ea typeface="ＭＳ Ｐゴシック"/>
                </a:rPr>
                <a:t>Social Support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BB22FC7-7DEB-4CE8-8A4A-B9D00FB1466B}"/>
                </a:ext>
              </a:extLst>
            </p:cNvPr>
            <p:cNvSpPr txBox="1"/>
            <p:nvPr/>
          </p:nvSpPr>
          <p:spPr>
            <a:xfrm>
              <a:off x="249096" y="2581965"/>
              <a:ext cx="2100600" cy="92333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sng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HIV Testing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F9AEE71-EE13-4D3E-ACAA-7979606935BA}"/>
                </a:ext>
              </a:extLst>
            </p:cNvPr>
            <p:cNvCxnSpPr>
              <a:cxnSpLocks/>
              <a:stCxn id="26" idx="0"/>
              <a:endCxn id="5" idx="1"/>
            </p:cNvCxnSpPr>
            <p:nvPr/>
          </p:nvCxnSpPr>
          <p:spPr bwMode="auto">
            <a:xfrm flipV="1">
              <a:off x="1299396" y="1978181"/>
              <a:ext cx="1495546" cy="6037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D8789359-F122-464C-96A5-33E5349C9EFA}"/>
                </a:ext>
              </a:extLst>
            </p:cNvPr>
            <p:cNvCxnSpPr>
              <a:cxnSpLocks/>
              <a:stCxn id="26" idx="2"/>
              <a:endCxn id="6" idx="1"/>
            </p:cNvCxnSpPr>
            <p:nvPr/>
          </p:nvCxnSpPr>
          <p:spPr bwMode="auto">
            <a:xfrm>
              <a:off x="1299396" y="3505295"/>
              <a:ext cx="1495546" cy="7350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C6F3CB6-EF55-4B6A-93B8-A8C01D8C75D4}"/>
                </a:ext>
              </a:extLst>
            </p:cNvPr>
            <p:cNvSpPr txBox="1"/>
            <p:nvPr/>
          </p:nvSpPr>
          <p:spPr>
            <a:xfrm>
              <a:off x="5368031" y="1239517"/>
              <a:ext cx="2731034" cy="147732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>
                  <a:solidFill>
                    <a:srgbClr val="00468B"/>
                  </a:solidFill>
                  <a:latin typeface="Arial"/>
                  <a:ea typeface="ＭＳ Ｐゴシック"/>
                </a:rPr>
                <a:t>Uptake of PrEP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B</a:t>
              </a:r>
              <a:r>
                <a:rPr lang="en-US" b="1" dirty="0" err="1">
                  <a:solidFill>
                    <a:srgbClr val="00468B"/>
                  </a:solidFill>
                  <a:latin typeface="Arial"/>
                  <a:ea typeface="ＭＳ Ｐゴシック"/>
                </a:rPr>
                <a:t>ehavior</a:t>
              </a:r>
              <a:r>
                <a:rPr lang="en-US" b="1" dirty="0">
                  <a:solidFill>
                    <a:srgbClr val="00468B"/>
                  </a:solidFill>
                  <a:latin typeface="Arial"/>
                  <a:ea typeface="ＭＳ Ｐゴシック"/>
                </a:rPr>
                <a:t> Modification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Routine HIV Testing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C9AE460F-BDD6-4049-ABF1-7C884FB77E43}"/>
                </a:ext>
              </a:extLst>
            </p:cNvPr>
            <p:cNvCxnSpPr>
              <a:cxnSpLocks/>
              <a:stCxn id="5" idx="3"/>
              <a:endCxn id="37" idx="1"/>
            </p:cNvCxnSpPr>
            <p:nvPr/>
          </p:nvCxnSpPr>
          <p:spPr bwMode="auto">
            <a:xfrm>
              <a:off x="5007880" y="1978181"/>
              <a:ext cx="36015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F02E3C8-73BF-415F-A7F4-F1075E9FDEE2}"/>
                </a:ext>
              </a:extLst>
            </p:cNvPr>
            <p:cNvSpPr txBox="1"/>
            <p:nvPr/>
          </p:nvSpPr>
          <p:spPr>
            <a:xfrm>
              <a:off x="5368030" y="3520474"/>
              <a:ext cx="2731035" cy="14773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>
                  <a:solidFill>
                    <a:srgbClr val="00468B"/>
                  </a:solidFill>
                  <a:latin typeface="Arial"/>
                  <a:ea typeface="ＭＳ Ｐゴシック"/>
                </a:rPr>
                <a:t>Adherence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Treatment as Prevention (</a:t>
              </a:r>
              <a:r>
                <a:rPr kumimoji="0" lang="en-US" sz="1800" b="1" i="0" strike="noStrike" kern="1200" cap="none" spc="0" normalizeH="0" baseline="0" noProof="0" dirty="0" err="1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TasP</a:t>
              </a:r>
              <a:r>
                <a:rPr kumimoji="0" lang="en-US" sz="1800" b="1" i="0" strike="noStrike" kern="1200" cap="none" spc="0" normalizeH="0" baseline="0" noProof="0" dirty="0">
                  <a:ln>
                    <a:noFill/>
                  </a:ln>
                  <a:solidFill>
                    <a:srgbClr val="00468B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468B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967EC28-2A2C-4CBC-AF0B-7EB1947C2A37}"/>
                </a:ext>
              </a:extLst>
            </p:cNvPr>
            <p:cNvCxnSpPr>
              <a:cxnSpLocks/>
              <a:stCxn id="6" idx="3"/>
            </p:cNvCxnSpPr>
            <p:nvPr/>
          </p:nvCxnSpPr>
          <p:spPr bwMode="auto">
            <a:xfrm>
              <a:off x="5007879" y="4240339"/>
              <a:ext cx="3381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8DE4BFEE-5E16-4A19-82D6-A6A3B906389A}"/>
                </a:ext>
              </a:extLst>
            </p:cNvPr>
            <p:cNvCxnSpPr>
              <a:cxnSpLocks/>
              <a:stCxn id="37" idx="3"/>
              <a:endCxn id="14" idx="1"/>
            </p:cNvCxnSpPr>
            <p:nvPr/>
          </p:nvCxnSpPr>
          <p:spPr bwMode="auto">
            <a:xfrm>
              <a:off x="8099065" y="1978181"/>
              <a:ext cx="1239356" cy="101566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B252F8AE-C5E8-4F02-A0CA-B2841634B07D}"/>
                </a:ext>
              </a:extLst>
            </p:cNvPr>
            <p:cNvCxnSpPr>
              <a:cxnSpLocks/>
              <a:stCxn id="42" idx="3"/>
              <a:endCxn id="14" idx="1"/>
            </p:cNvCxnSpPr>
            <p:nvPr/>
          </p:nvCxnSpPr>
          <p:spPr bwMode="auto">
            <a:xfrm flipV="1">
              <a:off x="8099065" y="2993844"/>
              <a:ext cx="1239356" cy="1265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E38EFDD-A1A3-45D0-AA77-112F1A82A56C}"/>
                </a:ext>
              </a:extLst>
            </p:cNvPr>
            <p:cNvSpPr/>
            <p:nvPr/>
          </p:nvSpPr>
          <p:spPr bwMode="auto">
            <a:xfrm>
              <a:off x="2558506" y="2948592"/>
              <a:ext cx="5953759" cy="4191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Key Populations- across the lifespan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731531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NIMH Template">
      <a:dk1>
        <a:srgbClr val="00468B"/>
      </a:dk1>
      <a:lt1>
        <a:srgbClr val="FFFFFF"/>
      </a:lt1>
      <a:dk2>
        <a:srgbClr val="00468B"/>
      </a:dk2>
      <a:lt2>
        <a:srgbClr val="ECFAFF"/>
      </a:lt2>
      <a:accent1>
        <a:srgbClr val="4E81BE"/>
      </a:accent1>
      <a:accent2>
        <a:srgbClr val="7FAA4A"/>
      </a:accent2>
      <a:accent3>
        <a:srgbClr val="C0504D"/>
      </a:accent3>
      <a:accent4>
        <a:srgbClr val="816B9A"/>
      </a:accent4>
      <a:accent5>
        <a:srgbClr val="54A6BA"/>
      </a:accent5>
      <a:accent6>
        <a:srgbClr val="DB9150"/>
      </a:accent6>
      <a:hlink>
        <a:srgbClr val="888DD6"/>
      </a:hlink>
      <a:folHlink>
        <a:srgbClr val="5685B1"/>
      </a:folHlink>
    </a:clrScheme>
    <a:fontScheme name="Standar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andar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8">
        <a:dk1>
          <a:srgbClr val="292929"/>
        </a:dk1>
        <a:lt1>
          <a:srgbClr val="FFFFFF"/>
        </a:lt1>
        <a:dk2>
          <a:srgbClr val="00468B"/>
        </a:dk2>
        <a:lt2>
          <a:srgbClr val="B20000"/>
        </a:lt2>
        <a:accent1>
          <a:srgbClr val="FFBA00"/>
        </a:accent1>
        <a:accent2>
          <a:srgbClr val="006A23"/>
        </a:accent2>
        <a:accent3>
          <a:srgbClr val="FFFFFF"/>
        </a:accent3>
        <a:accent4>
          <a:srgbClr val="212121"/>
        </a:accent4>
        <a:accent5>
          <a:srgbClr val="FFD9AA"/>
        </a:accent5>
        <a:accent6>
          <a:srgbClr val="005F1F"/>
        </a:accent6>
        <a:hlink>
          <a:srgbClr val="D66B00"/>
        </a:hlink>
        <a:folHlink>
          <a:srgbClr val="5685B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">
  <a:themeElements>
    <a:clrScheme name="NIMH Template">
      <a:dk1>
        <a:srgbClr val="00468B"/>
      </a:dk1>
      <a:lt1>
        <a:srgbClr val="FFFFFF"/>
      </a:lt1>
      <a:dk2>
        <a:srgbClr val="00468B"/>
      </a:dk2>
      <a:lt2>
        <a:srgbClr val="ECFAFF"/>
      </a:lt2>
      <a:accent1>
        <a:srgbClr val="4E81BE"/>
      </a:accent1>
      <a:accent2>
        <a:srgbClr val="7FAA4A"/>
      </a:accent2>
      <a:accent3>
        <a:srgbClr val="C0504D"/>
      </a:accent3>
      <a:accent4>
        <a:srgbClr val="816B9A"/>
      </a:accent4>
      <a:accent5>
        <a:srgbClr val="54A6BA"/>
      </a:accent5>
      <a:accent6>
        <a:srgbClr val="DB9150"/>
      </a:accent6>
      <a:hlink>
        <a:srgbClr val="888DD6"/>
      </a:hlink>
      <a:folHlink>
        <a:srgbClr val="5685B1"/>
      </a:folHlink>
    </a:clrScheme>
    <a:fontScheme name="Standar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andar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8">
        <a:dk1>
          <a:srgbClr val="292929"/>
        </a:dk1>
        <a:lt1>
          <a:srgbClr val="FFFFFF"/>
        </a:lt1>
        <a:dk2>
          <a:srgbClr val="00468B"/>
        </a:dk2>
        <a:lt2>
          <a:srgbClr val="B20000"/>
        </a:lt2>
        <a:accent1>
          <a:srgbClr val="FFBA00"/>
        </a:accent1>
        <a:accent2>
          <a:srgbClr val="006A23"/>
        </a:accent2>
        <a:accent3>
          <a:srgbClr val="FFFFFF"/>
        </a:accent3>
        <a:accent4>
          <a:srgbClr val="212121"/>
        </a:accent4>
        <a:accent5>
          <a:srgbClr val="FFD9AA"/>
        </a:accent5>
        <a:accent6>
          <a:srgbClr val="005F1F"/>
        </a:accent6>
        <a:hlink>
          <a:srgbClr val="D66B00"/>
        </a:hlink>
        <a:folHlink>
          <a:srgbClr val="5685B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">
  <a:themeElements>
    <a:clrScheme name="NIMH Template">
      <a:dk1>
        <a:srgbClr val="00468B"/>
      </a:dk1>
      <a:lt1>
        <a:srgbClr val="FFFFFF"/>
      </a:lt1>
      <a:dk2>
        <a:srgbClr val="00468B"/>
      </a:dk2>
      <a:lt2>
        <a:srgbClr val="ECFAFF"/>
      </a:lt2>
      <a:accent1>
        <a:srgbClr val="4E81BE"/>
      </a:accent1>
      <a:accent2>
        <a:srgbClr val="7FAA4A"/>
      </a:accent2>
      <a:accent3>
        <a:srgbClr val="C0504D"/>
      </a:accent3>
      <a:accent4>
        <a:srgbClr val="816B9A"/>
      </a:accent4>
      <a:accent5>
        <a:srgbClr val="54A6BA"/>
      </a:accent5>
      <a:accent6>
        <a:srgbClr val="DB9150"/>
      </a:accent6>
      <a:hlink>
        <a:srgbClr val="888DD6"/>
      </a:hlink>
      <a:folHlink>
        <a:srgbClr val="5685B1"/>
      </a:folHlink>
    </a:clrScheme>
    <a:fontScheme name="Standar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andar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8">
        <a:dk1>
          <a:srgbClr val="292929"/>
        </a:dk1>
        <a:lt1>
          <a:srgbClr val="FFFFFF"/>
        </a:lt1>
        <a:dk2>
          <a:srgbClr val="00468B"/>
        </a:dk2>
        <a:lt2>
          <a:srgbClr val="B20000"/>
        </a:lt2>
        <a:accent1>
          <a:srgbClr val="FFBA00"/>
        </a:accent1>
        <a:accent2>
          <a:srgbClr val="006A23"/>
        </a:accent2>
        <a:accent3>
          <a:srgbClr val="FFFFFF"/>
        </a:accent3>
        <a:accent4>
          <a:srgbClr val="212121"/>
        </a:accent4>
        <a:accent5>
          <a:srgbClr val="FFD9AA"/>
        </a:accent5>
        <a:accent6>
          <a:srgbClr val="005F1F"/>
        </a:accent6>
        <a:hlink>
          <a:srgbClr val="D66B00"/>
        </a:hlink>
        <a:folHlink>
          <a:srgbClr val="5685B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250</Words>
  <Application>Microsoft Office PowerPoint</Application>
  <PresentationFormat>Widescreen</PresentationFormat>
  <Paragraphs>71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Arial Unicode MS</vt:lpstr>
      <vt:lpstr>Calibri</vt:lpstr>
      <vt:lpstr>Wingdings</vt:lpstr>
      <vt:lpstr>Standard</vt:lpstr>
      <vt:lpstr>1_Standard</vt:lpstr>
      <vt:lpstr>2_Standard</vt:lpstr>
      <vt:lpstr>Behavioral and Social Science  in Biomedical HIV Research</vt:lpstr>
      <vt:lpstr>Behavioral and Social Science Spanning Discovery to Implementation Science</vt:lpstr>
      <vt:lpstr>Advances in HIV/AIDS</vt:lpstr>
      <vt:lpstr>Behavioral and Social Science</vt:lpstr>
      <vt:lpstr>A Framework for Behavioral and Social Science (BSSR) in the Fight Against HIV/AIDS</vt:lpstr>
      <vt:lpstr>Optimizing Real-World Impact</vt:lpstr>
      <vt:lpstr>Behavioral and Social Science Research  Along the Continuum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Stirratt, Michael (NIH/NIMH) [E]</dc:creator>
  <cp:lastModifiedBy>Rausch, Dianne (NIH/NIMH) [E]</cp:lastModifiedBy>
  <cp:revision>192</cp:revision>
  <dcterms:created xsi:type="dcterms:W3CDTF">2017-05-15T23:59:08Z</dcterms:created>
  <dcterms:modified xsi:type="dcterms:W3CDTF">2018-07-22T09:22:57Z</dcterms:modified>
</cp:coreProperties>
</file>